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3" d="100"/>
          <a:sy n="53" d="100"/>
        </p:scale>
        <p:origin x="-996"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16817663-C92F-42DA-908D-F6A6879128C6}" type="datetimeFigureOut">
              <a:rPr lang="es-AR" smtClean="0"/>
              <a:pPr/>
              <a:t>13/12/2011</a:t>
            </a:fld>
            <a:endParaRPr lang="es-ES_tradnl"/>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ES_tradnl"/>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4532A94D-7819-4E1F-9755-E8DCE3AE9D9E}" type="slidenum">
              <a:rPr lang="es-ES_tradnl" smtClean="0"/>
              <a:pPr/>
              <a:t>‹Nº›</a:t>
            </a:fld>
            <a:endParaRPr lang="es-ES_trad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6817663-C92F-42DA-908D-F6A6879128C6}" type="datetimeFigureOut">
              <a:rPr lang="es-AR" smtClean="0"/>
              <a:pPr/>
              <a:t>13/12/2011</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4532A94D-7819-4E1F-9755-E8DCE3AE9D9E}" type="slidenum">
              <a:rPr lang="es-ES_tradnl" smtClean="0"/>
              <a:pPr/>
              <a:t>‹Nº›</a:t>
            </a:fld>
            <a:endParaRPr lang="es-ES_trad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6817663-C92F-42DA-908D-F6A6879128C6}" type="datetimeFigureOut">
              <a:rPr lang="es-AR" smtClean="0"/>
              <a:pPr/>
              <a:t>13/12/2011</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4532A94D-7819-4E1F-9755-E8DCE3AE9D9E}" type="slidenum">
              <a:rPr lang="es-ES_tradnl" smtClean="0"/>
              <a:pPr/>
              <a:t>‹Nº›</a:t>
            </a:fld>
            <a:endParaRPr lang="es-ES_trad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16817663-C92F-42DA-908D-F6A6879128C6}" type="datetimeFigureOut">
              <a:rPr lang="es-AR" smtClean="0"/>
              <a:pPr/>
              <a:t>13/12/2011</a:t>
            </a:fld>
            <a:endParaRPr lang="es-ES_tradnl"/>
          </a:p>
        </p:txBody>
      </p:sp>
      <p:sp>
        <p:nvSpPr>
          <p:cNvPr id="9" name="8 Marcador de número de diapositiva"/>
          <p:cNvSpPr>
            <a:spLocks noGrp="1"/>
          </p:cNvSpPr>
          <p:nvPr>
            <p:ph type="sldNum" sz="quarter" idx="15"/>
          </p:nvPr>
        </p:nvSpPr>
        <p:spPr/>
        <p:txBody>
          <a:bodyPr rtlCol="0"/>
          <a:lstStyle/>
          <a:p>
            <a:fld id="{4532A94D-7819-4E1F-9755-E8DCE3AE9D9E}" type="slidenum">
              <a:rPr lang="es-ES_tradnl" smtClean="0"/>
              <a:pPr/>
              <a:t>‹Nº›</a:t>
            </a:fld>
            <a:endParaRPr lang="es-ES_tradnl"/>
          </a:p>
        </p:txBody>
      </p:sp>
      <p:sp>
        <p:nvSpPr>
          <p:cNvPr id="10" name="9 Marcador de pie de página"/>
          <p:cNvSpPr>
            <a:spLocks noGrp="1"/>
          </p:cNvSpPr>
          <p:nvPr>
            <p:ph type="ftr" sz="quarter" idx="16"/>
          </p:nvPr>
        </p:nvSpPr>
        <p:spPr/>
        <p:txBody>
          <a:bodyPr rtlCol="0"/>
          <a:lstStyle/>
          <a:p>
            <a:endParaRPr lang="es-ES_trad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16817663-C92F-42DA-908D-F6A6879128C6}" type="datetimeFigureOut">
              <a:rPr lang="es-AR" smtClean="0"/>
              <a:pPr/>
              <a:t>13/12/2011</a:t>
            </a:fld>
            <a:endParaRPr lang="es-ES_tradnl"/>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ES_tradnl"/>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4532A94D-7819-4E1F-9755-E8DCE3AE9D9E}" type="slidenum">
              <a:rPr lang="es-ES_tradnl" smtClean="0"/>
              <a:pPr/>
              <a:t>‹Nº›</a:t>
            </a:fld>
            <a:endParaRPr lang="es-ES_trad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16817663-C92F-42DA-908D-F6A6879128C6}" type="datetimeFigureOut">
              <a:rPr lang="es-AR" smtClean="0"/>
              <a:pPr/>
              <a:t>13/12/2011</a:t>
            </a:fld>
            <a:endParaRPr lang="es-ES_tradnl"/>
          </a:p>
        </p:txBody>
      </p:sp>
      <p:sp>
        <p:nvSpPr>
          <p:cNvPr id="6" name="5 Marcador de pie de página"/>
          <p:cNvSpPr>
            <a:spLocks noGrp="1"/>
          </p:cNvSpPr>
          <p:nvPr>
            <p:ph type="ftr" sz="quarter" idx="11"/>
          </p:nvPr>
        </p:nvSpPr>
        <p:spPr/>
        <p:txBody>
          <a:bodyPr/>
          <a:lstStyle/>
          <a:p>
            <a:endParaRPr lang="es-ES_tradnl"/>
          </a:p>
        </p:txBody>
      </p:sp>
      <p:sp>
        <p:nvSpPr>
          <p:cNvPr id="7" name="6 Marcador de número de diapositiva"/>
          <p:cNvSpPr>
            <a:spLocks noGrp="1"/>
          </p:cNvSpPr>
          <p:nvPr>
            <p:ph type="sldNum" sz="quarter" idx="12"/>
          </p:nvPr>
        </p:nvSpPr>
        <p:spPr/>
        <p:txBody>
          <a:bodyPr/>
          <a:lstStyle/>
          <a:p>
            <a:fld id="{4532A94D-7819-4E1F-9755-E8DCE3AE9D9E}" type="slidenum">
              <a:rPr lang="es-ES_tradnl" smtClean="0"/>
              <a:pPr/>
              <a:t>‹Nº›</a:t>
            </a:fld>
            <a:endParaRPr lang="es-ES_tradnl"/>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16817663-C92F-42DA-908D-F6A6879128C6}" type="datetimeFigureOut">
              <a:rPr lang="es-AR" smtClean="0"/>
              <a:pPr/>
              <a:t>13/12/2011</a:t>
            </a:fld>
            <a:endParaRPr lang="es-ES_tradnl"/>
          </a:p>
        </p:txBody>
      </p:sp>
      <p:sp>
        <p:nvSpPr>
          <p:cNvPr id="8" name="7 Marcador de pie de página"/>
          <p:cNvSpPr>
            <a:spLocks noGrp="1"/>
          </p:cNvSpPr>
          <p:nvPr>
            <p:ph type="ftr" sz="quarter" idx="11"/>
          </p:nvPr>
        </p:nvSpPr>
        <p:spPr/>
        <p:txBody>
          <a:bodyPr/>
          <a:lstStyle/>
          <a:p>
            <a:endParaRPr lang="es-ES_tradnl"/>
          </a:p>
        </p:txBody>
      </p:sp>
      <p:sp>
        <p:nvSpPr>
          <p:cNvPr id="9" name="8 Marcador de número de diapositiva"/>
          <p:cNvSpPr>
            <a:spLocks noGrp="1"/>
          </p:cNvSpPr>
          <p:nvPr>
            <p:ph type="sldNum" sz="quarter" idx="12"/>
          </p:nvPr>
        </p:nvSpPr>
        <p:spPr/>
        <p:txBody>
          <a:bodyPr/>
          <a:lstStyle/>
          <a:p>
            <a:fld id="{4532A94D-7819-4E1F-9755-E8DCE3AE9D9E}" type="slidenum">
              <a:rPr lang="es-ES_tradnl" smtClean="0"/>
              <a:pPr/>
              <a:t>‹Nº›</a:t>
            </a:fld>
            <a:endParaRPr lang="es-ES_tradnl"/>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16817663-C92F-42DA-908D-F6A6879128C6}" type="datetimeFigureOut">
              <a:rPr lang="es-AR" smtClean="0"/>
              <a:pPr/>
              <a:t>13/12/2011</a:t>
            </a:fld>
            <a:endParaRPr lang="es-ES_tradnl"/>
          </a:p>
        </p:txBody>
      </p:sp>
      <p:sp>
        <p:nvSpPr>
          <p:cNvPr id="7" name="6 Marcador de número de diapositiva"/>
          <p:cNvSpPr>
            <a:spLocks noGrp="1"/>
          </p:cNvSpPr>
          <p:nvPr>
            <p:ph type="sldNum" sz="quarter" idx="11"/>
          </p:nvPr>
        </p:nvSpPr>
        <p:spPr/>
        <p:txBody>
          <a:bodyPr rtlCol="0"/>
          <a:lstStyle/>
          <a:p>
            <a:fld id="{4532A94D-7819-4E1F-9755-E8DCE3AE9D9E}" type="slidenum">
              <a:rPr lang="es-ES_tradnl" smtClean="0"/>
              <a:pPr/>
              <a:t>‹Nº›</a:t>
            </a:fld>
            <a:endParaRPr lang="es-ES_tradnl"/>
          </a:p>
        </p:txBody>
      </p:sp>
      <p:sp>
        <p:nvSpPr>
          <p:cNvPr id="8" name="7 Marcador de pie de página"/>
          <p:cNvSpPr>
            <a:spLocks noGrp="1"/>
          </p:cNvSpPr>
          <p:nvPr>
            <p:ph type="ftr" sz="quarter" idx="12"/>
          </p:nvPr>
        </p:nvSpPr>
        <p:spPr/>
        <p:txBody>
          <a:bodyPr rtlCol="0"/>
          <a:lstStyle/>
          <a:p>
            <a:endParaRPr lang="es-ES_trad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817663-C92F-42DA-908D-F6A6879128C6}" type="datetimeFigureOut">
              <a:rPr lang="es-AR" smtClean="0"/>
              <a:pPr/>
              <a:t>13/12/2011</a:t>
            </a:fld>
            <a:endParaRPr lang="es-ES_tradnl"/>
          </a:p>
        </p:txBody>
      </p:sp>
      <p:sp>
        <p:nvSpPr>
          <p:cNvPr id="3" name="2 Marcador de pie de página"/>
          <p:cNvSpPr>
            <a:spLocks noGrp="1"/>
          </p:cNvSpPr>
          <p:nvPr>
            <p:ph type="ftr" sz="quarter" idx="11"/>
          </p:nvPr>
        </p:nvSpPr>
        <p:spPr/>
        <p:txBody>
          <a:bodyPr/>
          <a:lstStyle/>
          <a:p>
            <a:endParaRPr lang="es-ES_tradnl"/>
          </a:p>
        </p:txBody>
      </p:sp>
      <p:sp>
        <p:nvSpPr>
          <p:cNvPr id="4" name="3 Marcador de número de diapositiva"/>
          <p:cNvSpPr>
            <a:spLocks noGrp="1"/>
          </p:cNvSpPr>
          <p:nvPr>
            <p:ph type="sldNum" sz="quarter" idx="12"/>
          </p:nvPr>
        </p:nvSpPr>
        <p:spPr/>
        <p:txBody>
          <a:bodyPr/>
          <a:lstStyle/>
          <a:p>
            <a:fld id="{4532A94D-7819-4E1F-9755-E8DCE3AE9D9E}" type="slidenum">
              <a:rPr lang="es-ES_tradnl" smtClean="0"/>
              <a:pPr/>
              <a:t>‹Nº›</a:t>
            </a:fld>
            <a:endParaRPr lang="es-ES_trad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16817663-C92F-42DA-908D-F6A6879128C6}" type="datetimeFigureOut">
              <a:rPr lang="es-AR" smtClean="0"/>
              <a:pPr/>
              <a:t>13/12/2011</a:t>
            </a:fld>
            <a:endParaRPr lang="es-ES_tradnl"/>
          </a:p>
        </p:txBody>
      </p:sp>
      <p:sp>
        <p:nvSpPr>
          <p:cNvPr id="22" name="21 Marcador de número de diapositiva"/>
          <p:cNvSpPr>
            <a:spLocks noGrp="1"/>
          </p:cNvSpPr>
          <p:nvPr>
            <p:ph type="sldNum" sz="quarter" idx="15"/>
          </p:nvPr>
        </p:nvSpPr>
        <p:spPr/>
        <p:txBody>
          <a:bodyPr rtlCol="0"/>
          <a:lstStyle/>
          <a:p>
            <a:fld id="{4532A94D-7819-4E1F-9755-E8DCE3AE9D9E}" type="slidenum">
              <a:rPr lang="es-ES_tradnl" smtClean="0"/>
              <a:pPr/>
              <a:t>‹Nº›</a:t>
            </a:fld>
            <a:endParaRPr lang="es-ES_tradnl"/>
          </a:p>
        </p:txBody>
      </p:sp>
      <p:sp>
        <p:nvSpPr>
          <p:cNvPr id="23" name="22 Marcador de pie de página"/>
          <p:cNvSpPr>
            <a:spLocks noGrp="1"/>
          </p:cNvSpPr>
          <p:nvPr>
            <p:ph type="ftr" sz="quarter" idx="16"/>
          </p:nvPr>
        </p:nvSpPr>
        <p:spPr/>
        <p:txBody>
          <a:bodyPr rtlCol="0"/>
          <a:lstStyle/>
          <a:p>
            <a:endParaRPr lang="es-ES_trad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16817663-C92F-42DA-908D-F6A6879128C6}" type="datetimeFigureOut">
              <a:rPr lang="es-AR" smtClean="0"/>
              <a:pPr/>
              <a:t>13/12/2011</a:t>
            </a:fld>
            <a:endParaRPr lang="es-ES_tradnl"/>
          </a:p>
        </p:txBody>
      </p:sp>
      <p:sp>
        <p:nvSpPr>
          <p:cNvPr id="18" name="17 Marcador de número de diapositiva"/>
          <p:cNvSpPr>
            <a:spLocks noGrp="1"/>
          </p:cNvSpPr>
          <p:nvPr>
            <p:ph type="sldNum" sz="quarter" idx="11"/>
          </p:nvPr>
        </p:nvSpPr>
        <p:spPr/>
        <p:txBody>
          <a:bodyPr rtlCol="0"/>
          <a:lstStyle/>
          <a:p>
            <a:fld id="{4532A94D-7819-4E1F-9755-E8DCE3AE9D9E}" type="slidenum">
              <a:rPr lang="es-ES_tradnl" smtClean="0"/>
              <a:pPr/>
              <a:t>‹Nº›</a:t>
            </a:fld>
            <a:endParaRPr lang="es-ES_tradnl"/>
          </a:p>
        </p:txBody>
      </p:sp>
      <p:sp>
        <p:nvSpPr>
          <p:cNvPr id="21" name="20 Marcador de pie de página"/>
          <p:cNvSpPr>
            <a:spLocks noGrp="1"/>
          </p:cNvSpPr>
          <p:nvPr>
            <p:ph type="ftr" sz="quarter" idx="12"/>
          </p:nvPr>
        </p:nvSpPr>
        <p:spPr/>
        <p:txBody>
          <a:bodyPr rtlCol="0"/>
          <a:lstStyle/>
          <a:p>
            <a:endParaRPr lang="es-ES_trad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6817663-C92F-42DA-908D-F6A6879128C6}" type="datetimeFigureOut">
              <a:rPr lang="es-AR" smtClean="0"/>
              <a:pPr/>
              <a:t>13/12/2011</a:t>
            </a:fld>
            <a:endParaRPr lang="es-ES_tradnl"/>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ES_tradnl"/>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532A94D-7819-4E1F-9755-E8DCE3AE9D9E}" type="slidenum">
              <a:rPr lang="es-ES_tradnl" smtClean="0"/>
              <a:pPr/>
              <a:t>‹Nº›</a:t>
            </a:fld>
            <a:endParaRPr lang="es-ES_tradn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4.xml"/><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928794" y="3124200"/>
            <a:ext cx="7215206" cy="1894362"/>
          </a:xfrm>
        </p:spPr>
        <p:txBody>
          <a:bodyPr/>
          <a:lstStyle/>
          <a:p>
            <a:r>
              <a:rPr lang="en-US" dirty="0" smtClean="0"/>
              <a:t>TONE GROUP (OR TONE UNIT) </a:t>
            </a:r>
            <a:r>
              <a:rPr lang="es-AR" dirty="0" smtClean="0"/>
              <a:t/>
            </a:r>
            <a:br>
              <a:rPr lang="es-AR" dirty="0" smtClean="0"/>
            </a:br>
            <a:endParaRPr lang="es-ES_tradnl" dirty="0"/>
          </a:p>
        </p:txBody>
      </p:sp>
      <p:sp>
        <p:nvSpPr>
          <p:cNvPr id="3" name="2 Subtítulo"/>
          <p:cNvSpPr>
            <a:spLocks noGrp="1"/>
          </p:cNvSpPr>
          <p:nvPr>
            <p:ph type="subTitle" idx="1"/>
          </p:nvPr>
        </p:nvSpPr>
        <p:spPr/>
        <p:txBody>
          <a:bodyPr/>
          <a:lstStyle/>
          <a:p>
            <a:r>
              <a:rPr lang="es-ES_tradnl" dirty="0" err="1" smtClean="0"/>
              <a:t>Student</a:t>
            </a:r>
            <a:r>
              <a:rPr lang="es-ES_tradnl" dirty="0" smtClean="0"/>
              <a:t>:  Areli Luna Navarro</a:t>
            </a:r>
          </a:p>
          <a:p>
            <a:r>
              <a:rPr lang="es-ES_tradnl" dirty="0" err="1" smtClean="0"/>
              <a:t>Teacher</a:t>
            </a:r>
            <a:r>
              <a:rPr lang="es-ES_tradnl" dirty="0" smtClean="0"/>
              <a:t>:  Toni </a:t>
            </a:r>
            <a:r>
              <a:rPr lang="es-ES_tradnl" dirty="0" err="1" smtClean="0"/>
              <a:t>Marrufo</a:t>
            </a:r>
            <a:r>
              <a:rPr lang="es-ES_tradnl" dirty="0" smtClean="0"/>
              <a:t>.</a:t>
            </a:r>
            <a:endParaRPr lang="es-ES_tradnl"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_tradnl"/>
          </a:p>
        </p:txBody>
      </p:sp>
      <p:sp>
        <p:nvSpPr>
          <p:cNvPr id="3" name="2 Marcador de contenido"/>
          <p:cNvSpPr>
            <a:spLocks noGrp="1"/>
          </p:cNvSpPr>
          <p:nvPr>
            <p:ph sz="quarter" idx="1"/>
          </p:nvPr>
        </p:nvSpPr>
        <p:spPr/>
        <p:txBody>
          <a:bodyPr>
            <a:normAutofit lnSpcReduction="10000"/>
          </a:bodyPr>
          <a:lstStyle/>
          <a:p>
            <a:r>
              <a:rPr lang="es-AR" dirty="0" smtClean="0"/>
              <a:t>·</a:t>
            </a:r>
            <a:r>
              <a:rPr lang="en-US" dirty="0" smtClean="0"/>
              <a:t>  I </a:t>
            </a:r>
            <a:r>
              <a:rPr lang="en-US" u="sng" dirty="0" smtClean="0"/>
              <a:t>WON'T</a:t>
            </a:r>
            <a:r>
              <a:rPr lang="en-US" dirty="0" smtClean="0"/>
              <a:t> deliver the </a:t>
            </a:r>
            <a:r>
              <a:rPr lang="en-US" u="sng" dirty="0" smtClean="0"/>
              <a:t>goods</a:t>
            </a:r>
            <a:r>
              <a:rPr lang="en-US" dirty="0" smtClean="0"/>
              <a:t> / </a:t>
            </a:r>
            <a:r>
              <a:rPr lang="en-US" u="sng" dirty="0" smtClean="0"/>
              <a:t>un</a:t>
            </a:r>
            <a:r>
              <a:rPr lang="en-US" dirty="0" smtClean="0"/>
              <a:t>less I re</a:t>
            </a:r>
            <a:r>
              <a:rPr lang="en-US" u="sng" dirty="0" smtClean="0"/>
              <a:t>ceive</a:t>
            </a:r>
            <a:r>
              <a:rPr lang="en-US" dirty="0" smtClean="0"/>
              <a:t> the </a:t>
            </a:r>
            <a:r>
              <a:rPr lang="en-US" u="sng" dirty="0" err="1" smtClean="0"/>
              <a:t>PAY</a:t>
            </a:r>
            <a:r>
              <a:rPr lang="en-US" dirty="0" err="1" smtClean="0"/>
              <a:t>ment</a:t>
            </a:r>
            <a:r>
              <a:rPr lang="en-US" dirty="0" smtClean="0"/>
              <a:t>.</a:t>
            </a:r>
            <a:endParaRPr lang="es-AR" dirty="0" smtClean="0"/>
          </a:p>
          <a:p>
            <a:r>
              <a:rPr lang="es-AR" dirty="0" smtClean="0"/>
              <a:t>·</a:t>
            </a:r>
            <a:r>
              <a:rPr lang="en-US" dirty="0" smtClean="0"/>
              <a:t>  The </a:t>
            </a:r>
            <a:r>
              <a:rPr lang="en-US" u="sng" dirty="0" smtClean="0"/>
              <a:t>moon</a:t>
            </a:r>
            <a:r>
              <a:rPr lang="en-US" dirty="0" smtClean="0"/>
              <a:t> re</a:t>
            </a:r>
            <a:r>
              <a:rPr lang="en-US" u="sng" dirty="0" smtClean="0"/>
              <a:t>vol</a:t>
            </a:r>
            <a:r>
              <a:rPr lang="en-US" dirty="0" smtClean="0"/>
              <a:t>ves </a:t>
            </a:r>
            <a:r>
              <a:rPr lang="en-US" u="sng" dirty="0" smtClean="0"/>
              <a:t>around</a:t>
            </a:r>
            <a:r>
              <a:rPr lang="en-US" dirty="0" smtClean="0"/>
              <a:t> the </a:t>
            </a:r>
            <a:r>
              <a:rPr lang="en-US" u="sng" dirty="0" smtClean="0"/>
              <a:t>EARTH</a:t>
            </a:r>
            <a:r>
              <a:rPr lang="en-US" dirty="0" smtClean="0"/>
              <a:t> / as we </a:t>
            </a:r>
            <a:r>
              <a:rPr lang="en-US" u="sng" dirty="0" err="1" smtClean="0"/>
              <a:t>ALLknow</a:t>
            </a:r>
            <a:r>
              <a:rPr lang="en-US" u="sng" dirty="0" smtClean="0"/>
              <a:t>.</a:t>
            </a:r>
            <a:endParaRPr lang="es-AR" dirty="0" smtClean="0"/>
          </a:p>
          <a:p>
            <a:r>
              <a:rPr lang="es-AR" dirty="0" smtClean="0"/>
              <a:t>·</a:t>
            </a:r>
            <a:r>
              <a:rPr lang="en-US" dirty="0" smtClean="0"/>
              <a:t>  </a:t>
            </a:r>
            <a:r>
              <a:rPr lang="en-US" u="sng" dirty="0" smtClean="0"/>
              <a:t>Pri</a:t>
            </a:r>
            <a:r>
              <a:rPr lang="en-US" dirty="0" smtClean="0"/>
              <a:t>vate enter</a:t>
            </a:r>
            <a:r>
              <a:rPr lang="en-US" u="sng" dirty="0" smtClean="0"/>
              <a:t>prise</a:t>
            </a:r>
            <a:r>
              <a:rPr lang="en-US" dirty="0" smtClean="0"/>
              <a:t> is always </a:t>
            </a:r>
            <a:r>
              <a:rPr lang="en-US" u="sng" dirty="0" err="1" smtClean="0"/>
              <a:t>EF</a:t>
            </a:r>
            <a:r>
              <a:rPr lang="en-US" dirty="0" err="1" smtClean="0"/>
              <a:t>ficient</a:t>
            </a:r>
            <a:r>
              <a:rPr lang="en-US" dirty="0" smtClean="0"/>
              <a:t> / whereas </a:t>
            </a:r>
            <a:r>
              <a:rPr lang="en-US" u="sng" dirty="0" smtClean="0"/>
              <a:t>pub</a:t>
            </a:r>
            <a:r>
              <a:rPr lang="en-US" dirty="0" smtClean="0"/>
              <a:t>lic </a:t>
            </a:r>
            <a:r>
              <a:rPr lang="en-US" u="sng" dirty="0" smtClean="0"/>
              <a:t>ow</a:t>
            </a:r>
            <a:r>
              <a:rPr lang="en-US" dirty="0" smtClean="0"/>
              <a:t>nership </a:t>
            </a:r>
            <a:r>
              <a:rPr lang="en-US" u="sng" dirty="0" smtClean="0"/>
              <a:t>means </a:t>
            </a:r>
            <a:r>
              <a:rPr lang="en-US" u="sng" dirty="0" err="1" smtClean="0"/>
              <a:t>IN</a:t>
            </a:r>
            <a:r>
              <a:rPr lang="en-US" dirty="0" err="1" smtClean="0"/>
              <a:t>efficient</a:t>
            </a:r>
            <a:r>
              <a:rPr lang="en-US" dirty="0" smtClean="0"/>
              <a:t>.</a:t>
            </a:r>
            <a:endParaRPr lang="es-AR" dirty="0" smtClean="0"/>
          </a:p>
          <a:p>
            <a:endParaRPr lang="es-ES_tradnl" dirty="0"/>
          </a:p>
        </p:txBody>
      </p:sp>
      <p:sp>
        <p:nvSpPr>
          <p:cNvPr id="4" name="3 Marcador de contenido"/>
          <p:cNvSpPr>
            <a:spLocks noGrp="1"/>
          </p:cNvSpPr>
          <p:nvPr>
            <p:ph sz="quarter" idx="2"/>
          </p:nvPr>
        </p:nvSpPr>
        <p:spPr/>
        <p:txBody>
          <a:bodyPr>
            <a:normAutofit lnSpcReduction="10000"/>
          </a:bodyPr>
          <a:lstStyle/>
          <a:p>
            <a:r>
              <a:rPr lang="es-AR" dirty="0" smtClean="0"/>
              <a:t>·</a:t>
            </a:r>
            <a:r>
              <a:rPr lang="en-US" dirty="0" smtClean="0"/>
              <a:t>  He </a:t>
            </a:r>
            <a:r>
              <a:rPr lang="en-US" u="sng" dirty="0" smtClean="0"/>
              <a:t>joined</a:t>
            </a:r>
            <a:r>
              <a:rPr lang="en-US" dirty="0" smtClean="0"/>
              <a:t> the </a:t>
            </a:r>
            <a:r>
              <a:rPr lang="en-US" u="sng" dirty="0" err="1" smtClean="0"/>
              <a:t>AR</a:t>
            </a:r>
            <a:r>
              <a:rPr lang="en-US" dirty="0" err="1" smtClean="0"/>
              <a:t>my</a:t>
            </a:r>
            <a:r>
              <a:rPr lang="en-US" dirty="0" smtClean="0"/>
              <a:t> / and </a:t>
            </a:r>
            <a:r>
              <a:rPr lang="en-US" u="sng" dirty="0" smtClean="0"/>
              <a:t>spent</a:t>
            </a:r>
            <a:r>
              <a:rPr lang="en-US" dirty="0" smtClean="0"/>
              <a:t> all his </a:t>
            </a:r>
            <a:r>
              <a:rPr lang="en-US" u="sng" dirty="0" smtClean="0"/>
              <a:t>time</a:t>
            </a:r>
            <a:r>
              <a:rPr lang="en-US" dirty="0" smtClean="0"/>
              <a:t> in </a:t>
            </a:r>
            <a:r>
              <a:rPr lang="en-US" u="sng" dirty="0" err="1" smtClean="0"/>
              <a:t>AL</a:t>
            </a:r>
            <a:r>
              <a:rPr lang="en-US" dirty="0" err="1" smtClean="0"/>
              <a:t>dershot</a:t>
            </a:r>
            <a:r>
              <a:rPr lang="en-US" dirty="0" smtClean="0"/>
              <a:t>.</a:t>
            </a:r>
            <a:endParaRPr lang="es-AR" dirty="0" smtClean="0"/>
          </a:p>
          <a:p>
            <a:r>
              <a:rPr lang="es-AR" dirty="0" smtClean="0"/>
              <a:t>·</a:t>
            </a:r>
            <a:r>
              <a:rPr lang="en-US" dirty="0" smtClean="0"/>
              <a:t>  My </a:t>
            </a:r>
            <a:r>
              <a:rPr lang="en-US" u="sng" dirty="0" smtClean="0"/>
              <a:t>sis</a:t>
            </a:r>
            <a:r>
              <a:rPr lang="en-US" dirty="0" smtClean="0"/>
              <a:t>ter who is a </a:t>
            </a:r>
            <a:r>
              <a:rPr lang="en-US" u="sng" dirty="0" smtClean="0"/>
              <a:t>NURSE</a:t>
            </a:r>
            <a:r>
              <a:rPr lang="en-US" dirty="0" smtClean="0"/>
              <a:t> / has </a:t>
            </a:r>
            <a:r>
              <a:rPr lang="en-US" u="sng" dirty="0" smtClean="0"/>
              <a:t>ONE</a:t>
            </a:r>
            <a:r>
              <a:rPr lang="en-US" dirty="0" smtClean="0"/>
              <a:t> </a:t>
            </a:r>
            <a:r>
              <a:rPr lang="en-US" u="sng" dirty="0" smtClean="0"/>
              <a:t>child.</a:t>
            </a:r>
            <a:endParaRPr lang="es-AR" dirty="0" smtClean="0"/>
          </a:p>
          <a:p>
            <a:endParaRPr lang="es-ES_trad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9" presetClass="entr" presetSubtype="0" decel="100000"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p:cTn id="16"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7"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8"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nodeType="clickEffect">
                                  <p:stCondLst>
                                    <p:cond delay="0"/>
                                  </p:stCondLst>
                                  <p:childTnLst>
                                    <p:set>
                                      <p:cBhvr>
                                        <p:cTn id="23" dur="1" fill="hold">
                                          <p:stCondLst>
                                            <p:cond delay="0"/>
                                          </p:stCondLst>
                                        </p:cTn>
                                        <p:tgtEl>
                                          <p:spTgt spid="4">
                                            <p:txEl>
                                              <p:pRg st="0" end="0"/>
                                            </p:txEl>
                                          </p:spTgt>
                                        </p:tgtEl>
                                        <p:attrNameLst>
                                          <p:attrName>style.visibility</p:attrName>
                                        </p:attrNameLst>
                                      </p:cBhvr>
                                      <p:to>
                                        <p:strVal val="visible"/>
                                      </p:to>
                                    </p:set>
                                    <p:animEffect transition="in" filter="circle(in)">
                                      <p:cBhvr>
                                        <p:cTn id="24" dur="2000"/>
                                        <p:tgtEl>
                                          <p:spTgt spid="4">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4">
                                            <p:txEl>
                                              <p:pRg st="0" end="0"/>
                                            </p:txEl>
                                          </p:spTgt>
                                        </p:tgtEl>
                                        <p:attrNameLst>
                                          <p:attrName>style.visibility</p:attrName>
                                        </p:attrNameLst>
                                      </p:cBhvr>
                                      <p:to>
                                        <p:strVal val="visible"/>
                                      </p:to>
                                    </p:set>
                                    <p:animEffect transition="in" filter="box(in)">
                                      <p:cBhvr>
                                        <p:cTn id="29" dur="500"/>
                                        <p:tgtEl>
                                          <p:spTgt spid="4">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4">
                                            <p:txEl>
                                              <p:pRg st="1" end="1"/>
                                            </p:txEl>
                                          </p:spTgt>
                                        </p:tgtEl>
                                        <p:attrNameLst>
                                          <p:attrName>style.visibility</p:attrName>
                                        </p:attrNameLst>
                                      </p:cBhvr>
                                      <p:to>
                                        <p:strVal val="visible"/>
                                      </p:to>
                                    </p:set>
                                    <p:animEffect transition="in" filter="box(in)">
                                      <p:cBhvr>
                                        <p:cTn id="34"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US" b="1" dirty="0" smtClean="0"/>
              <a:t>Fall-rise + Low Rise</a:t>
            </a:r>
            <a:r>
              <a:rPr lang="es-AR" dirty="0" smtClean="0"/>
              <a:t/>
            </a:r>
            <a:br>
              <a:rPr lang="es-AR" dirty="0" smtClean="0"/>
            </a:br>
            <a:endParaRPr lang="es-ES_tradnl" dirty="0"/>
          </a:p>
        </p:txBody>
      </p:sp>
      <p:sp>
        <p:nvSpPr>
          <p:cNvPr id="3" name="2 Marcador de contenido"/>
          <p:cNvSpPr>
            <a:spLocks noGrp="1"/>
          </p:cNvSpPr>
          <p:nvPr>
            <p:ph sz="quarter" idx="1"/>
          </p:nvPr>
        </p:nvSpPr>
        <p:spPr/>
        <p:txBody>
          <a:bodyPr/>
          <a:lstStyle/>
          <a:p>
            <a:r>
              <a:rPr lang="es-AR" dirty="0" smtClean="0"/>
              <a:t>·</a:t>
            </a:r>
            <a:r>
              <a:rPr lang="en-US" dirty="0" smtClean="0"/>
              <a:t>  </a:t>
            </a:r>
            <a:r>
              <a:rPr lang="en-US" u="sng" dirty="0" smtClean="0"/>
              <a:t>If</a:t>
            </a:r>
            <a:r>
              <a:rPr lang="en-US" dirty="0" smtClean="0"/>
              <a:t> I </a:t>
            </a:r>
            <a:r>
              <a:rPr lang="en-US" u="sng" dirty="0" smtClean="0"/>
              <a:t>HELPED</a:t>
            </a:r>
            <a:r>
              <a:rPr lang="en-US" dirty="0" smtClean="0"/>
              <a:t> you / would you </a:t>
            </a:r>
            <a:r>
              <a:rPr lang="en-US" u="sng" dirty="0" smtClean="0"/>
              <a:t>try</a:t>
            </a:r>
            <a:r>
              <a:rPr lang="en-US" dirty="0" smtClean="0"/>
              <a:t> </a:t>
            </a:r>
            <a:r>
              <a:rPr lang="en-US" u="sng" dirty="0" err="1" smtClean="0"/>
              <a:t>aGAIN</a:t>
            </a:r>
            <a:r>
              <a:rPr lang="en-US" u="sng" dirty="0" smtClean="0"/>
              <a:t>?</a:t>
            </a:r>
            <a:endParaRPr lang="es-AR" dirty="0" smtClean="0"/>
          </a:p>
          <a:p>
            <a:r>
              <a:rPr lang="es-AR" dirty="0" smtClean="0"/>
              <a:t>·</a:t>
            </a:r>
            <a:r>
              <a:rPr lang="en-US" dirty="0" smtClean="0"/>
              <a:t>  Des</a:t>
            </a:r>
            <a:r>
              <a:rPr lang="en-US" u="sng" dirty="0" smtClean="0"/>
              <a:t>pite</a:t>
            </a:r>
            <a:r>
              <a:rPr lang="en-US" dirty="0" smtClean="0"/>
              <a:t> its </a:t>
            </a:r>
            <a:r>
              <a:rPr lang="en-US" u="sng" dirty="0" err="1" smtClean="0"/>
              <a:t>DRAW</a:t>
            </a:r>
            <a:r>
              <a:rPr lang="en-US" dirty="0" err="1" smtClean="0"/>
              <a:t>backs</a:t>
            </a:r>
            <a:r>
              <a:rPr lang="en-US" dirty="0" smtClean="0"/>
              <a:t> / do you </a:t>
            </a:r>
            <a:r>
              <a:rPr lang="en-US" u="sng" dirty="0" smtClean="0"/>
              <a:t>favor</a:t>
            </a:r>
            <a:r>
              <a:rPr lang="en-US" dirty="0" smtClean="0"/>
              <a:t> it or </a:t>
            </a:r>
            <a:r>
              <a:rPr lang="en-US" u="sng" dirty="0" smtClean="0"/>
              <a:t>NOT</a:t>
            </a:r>
            <a:r>
              <a:rPr lang="en-US" dirty="0" smtClean="0"/>
              <a:t>?</a:t>
            </a:r>
            <a:endParaRPr lang="es-AR" dirty="0" smtClean="0"/>
          </a:p>
          <a:p>
            <a:endParaRPr lang="es-ES_tradnl" dirty="0"/>
          </a:p>
        </p:txBody>
      </p:sp>
      <p:sp>
        <p:nvSpPr>
          <p:cNvPr id="4" name="3 Marcador de contenido"/>
          <p:cNvSpPr>
            <a:spLocks noGrp="1"/>
          </p:cNvSpPr>
          <p:nvPr>
            <p:ph sz="quarter" idx="2"/>
          </p:nvPr>
        </p:nvSpPr>
        <p:spPr/>
        <p:txBody>
          <a:bodyPr/>
          <a:lstStyle/>
          <a:p>
            <a:endParaRPr lang="es-ES_tradnl"/>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diamond(in)">
                                      <p:cBhvr>
                                        <p:cTn id="14"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28604"/>
            <a:ext cx="7467600" cy="500066"/>
          </a:xfrm>
        </p:spPr>
        <p:txBody>
          <a:bodyPr>
            <a:normAutofit fontScale="90000"/>
          </a:bodyPr>
          <a:lstStyle/>
          <a:p>
            <a:r>
              <a:rPr lang="es-AR" dirty="0" smtClean="0"/>
              <a:t/>
            </a:r>
            <a:br>
              <a:rPr lang="es-AR" dirty="0" smtClean="0"/>
            </a:br>
            <a:r>
              <a:rPr lang="es-AR" dirty="0" smtClean="0"/>
              <a:t/>
            </a:r>
            <a:br>
              <a:rPr lang="es-AR" dirty="0" smtClean="0"/>
            </a:br>
            <a:r>
              <a:rPr lang="en-US" b="1" dirty="0" smtClean="0"/>
              <a:t> Fall + Fall</a:t>
            </a:r>
            <a:endParaRPr lang="es-AR" dirty="0"/>
          </a:p>
        </p:txBody>
      </p:sp>
      <p:sp>
        <p:nvSpPr>
          <p:cNvPr id="3" name="2 Marcador de contenido"/>
          <p:cNvSpPr>
            <a:spLocks noGrp="1"/>
          </p:cNvSpPr>
          <p:nvPr>
            <p:ph sz="quarter" idx="1"/>
          </p:nvPr>
        </p:nvSpPr>
        <p:spPr/>
        <p:txBody>
          <a:bodyPr/>
          <a:lstStyle/>
          <a:p>
            <a:r>
              <a:rPr lang="en-US" dirty="0" smtClean="0"/>
              <a:t>It's a bit </a:t>
            </a:r>
            <a:r>
              <a:rPr lang="en-US" u="sng" dirty="0" smtClean="0"/>
              <a:t>TOO</a:t>
            </a:r>
            <a:r>
              <a:rPr lang="en-US" dirty="0" smtClean="0"/>
              <a:t> good to be </a:t>
            </a:r>
            <a:r>
              <a:rPr lang="en-US" u="sng" dirty="0" smtClean="0"/>
              <a:t>true</a:t>
            </a:r>
            <a:r>
              <a:rPr lang="en-US" dirty="0" smtClean="0"/>
              <a:t> / </a:t>
            </a:r>
            <a:r>
              <a:rPr lang="en-US" u="sng" dirty="0" smtClean="0"/>
              <a:t>ISN'T</a:t>
            </a:r>
            <a:r>
              <a:rPr lang="en-US" dirty="0" smtClean="0"/>
              <a:t> it?</a:t>
            </a:r>
          </a:p>
          <a:p>
            <a:r>
              <a:rPr lang="en-US" u="sng" dirty="0" smtClean="0"/>
              <a:t>Ann</a:t>
            </a:r>
            <a:r>
              <a:rPr lang="en-US" dirty="0" smtClean="0"/>
              <a:t> said she'd </a:t>
            </a:r>
            <a:r>
              <a:rPr lang="en-US" u="sng" dirty="0" smtClean="0"/>
              <a:t>help</a:t>
            </a:r>
            <a:r>
              <a:rPr lang="en-US" dirty="0" smtClean="0"/>
              <a:t> as </a:t>
            </a:r>
            <a:r>
              <a:rPr lang="en-US" u="sng" dirty="0" smtClean="0"/>
              <a:t>much</a:t>
            </a:r>
            <a:r>
              <a:rPr lang="en-US" dirty="0" smtClean="0"/>
              <a:t> as she </a:t>
            </a:r>
            <a:r>
              <a:rPr lang="en-US" u="sng" dirty="0" smtClean="0"/>
              <a:t>COULD</a:t>
            </a:r>
            <a:r>
              <a:rPr lang="en-US" dirty="0" smtClean="0"/>
              <a:t> / </a:t>
            </a:r>
            <a:r>
              <a:rPr lang="en-US" u="sng" dirty="0" err="1" smtClean="0"/>
              <a:t>NATU</a:t>
            </a:r>
            <a:r>
              <a:rPr lang="en-US" dirty="0" err="1" smtClean="0"/>
              <a:t>rally</a:t>
            </a:r>
            <a:r>
              <a:rPr lang="en-US" dirty="0" smtClean="0"/>
              <a:t>.</a:t>
            </a:r>
          </a:p>
          <a:p>
            <a:r>
              <a:rPr lang="en-US" dirty="0" smtClean="0"/>
              <a:t>She's 2</a:t>
            </a:r>
            <a:r>
              <a:rPr lang="en-US" u="sng" dirty="0" smtClean="0"/>
              <a:t>8</a:t>
            </a:r>
            <a:r>
              <a:rPr lang="en-US" dirty="0" smtClean="0"/>
              <a:t> years </a:t>
            </a:r>
            <a:r>
              <a:rPr lang="en-US" u="sng" dirty="0" smtClean="0"/>
              <a:t>OLD</a:t>
            </a:r>
            <a:r>
              <a:rPr lang="en-US" dirty="0" smtClean="0"/>
              <a:t> / and </a:t>
            </a:r>
            <a:r>
              <a:rPr lang="en-US" u="sng" dirty="0" smtClean="0"/>
              <a:t>lives</a:t>
            </a:r>
            <a:r>
              <a:rPr lang="en-US" dirty="0" smtClean="0"/>
              <a:t> in </a:t>
            </a:r>
            <a:r>
              <a:rPr lang="en-US" u="sng" dirty="0" err="1" smtClean="0"/>
              <a:t>GiPPS</a:t>
            </a:r>
            <a:r>
              <a:rPr lang="en-US" dirty="0" err="1" smtClean="0"/>
              <a:t>land</a:t>
            </a:r>
            <a:endParaRPr lang="es-ES_trad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ox(in)">
                                      <p:cBhvr>
                                        <p:cTn id="1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_tradnl"/>
          </a:p>
        </p:txBody>
      </p:sp>
      <p:pic>
        <p:nvPicPr>
          <p:cNvPr id="5" name="4 Marcador de posición de imagen" descr="h3.jpg"/>
          <p:cNvPicPr>
            <a:picLocks noGrp="1" noChangeAspect="1"/>
          </p:cNvPicPr>
          <p:nvPr>
            <p:ph type="pic" idx="1"/>
          </p:nvPr>
        </p:nvPicPr>
        <p:blipFill>
          <a:blip r:embed="rId2" cstate="print"/>
          <a:srcRect l="16551" r="16551"/>
          <a:stretch>
            <a:fillRect/>
          </a:stretch>
        </p:blipFill>
        <p:spPr>
          <a:xfrm>
            <a:off x="428596" y="714356"/>
            <a:ext cx="5429288" cy="5786478"/>
          </a:xfrm>
          <a:prstGeom prst="rect">
            <a:avLst/>
          </a:prstGeom>
          <a:ln w="190500" cap="sq">
            <a:solidFill>
              <a:srgbClr val="FF000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4" name="3 Marcador de texto"/>
          <p:cNvSpPr>
            <a:spLocks noGrp="1"/>
          </p:cNvSpPr>
          <p:nvPr>
            <p:ph type="body" sz="half" idx="2"/>
          </p:nvPr>
        </p:nvSpPr>
        <p:spPr>
          <a:xfrm>
            <a:off x="6786578" y="357167"/>
            <a:ext cx="1524000" cy="6500833"/>
          </a:xfrm>
        </p:spPr>
        <p:txBody>
          <a:bodyPr>
            <a:noAutofit/>
          </a:bodyPr>
          <a:lstStyle/>
          <a:p>
            <a:r>
              <a:rPr lang="es-ES_tradnl" sz="7200" dirty="0" smtClean="0"/>
              <a:t>THANK</a:t>
            </a:r>
          </a:p>
          <a:p>
            <a:r>
              <a:rPr lang="es-ES_tradnl" sz="7200" dirty="0" smtClean="0"/>
              <a:t>S</a:t>
            </a:r>
            <a:endParaRPr lang="es-ES_tradnl" sz="7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US" dirty="0" smtClean="0"/>
              <a:t>TONE</a:t>
            </a:r>
            <a:endParaRPr lang="es-ES_tradnl" dirty="0"/>
          </a:p>
        </p:txBody>
      </p:sp>
      <p:sp>
        <p:nvSpPr>
          <p:cNvPr id="5" name="2 Marcador de contenido"/>
          <p:cNvSpPr>
            <a:spLocks noGrp="1"/>
          </p:cNvSpPr>
          <p:nvPr>
            <p:ph sz="quarter" idx="1"/>
          </p:nvPr>
        </p:nvSpPr>
        <p:spPr/>
        <p:txBody>
          <a:bodyPr/>
          <a:lstStyle/>
          <a:p>
            <a:pPr>
              <a:buNone/>
            </a:pPr>
            <a:r>
              <a:rPr lang="en-US" dirty="0" smtClean="0"/>
              <a:t> </a:t>
            </a:r>
            <a:endParaRPr lang="es-AR" dirty="0" smtClean="0"/>
          </a:p>
          <a:p>
            <a:r>
              <a:rPr lang="en-US" dirty="0" smtClean="0"/>
              <a:t>The overall behavior of pitch,  i.e., the different changes or movements the pitch can show in  a syllable. The different tones make the voice go upwards and downwards in a tone group. </a:t>
            </a:r>
            <a:endParaRPr lang="es-AR" dirty="0" smtClean="0"/>
          </a:p>
          <a:p>
            <a:endParaRPr lang="es-ES_tradnl" dirty="0"/>
          </a:p>
        </p:txBody>
      </p:sp>
      <p:sp>
        <p:nvSpPr>
          <p:cNvPr id="6" name="5 Marcador de contenido"/>
          <p:cNvSpPr>
            <a:spLocks noGrp="1"/>
          </p:cNvSpPr>
          <p:nvPr>
            <p:ph sz="quarter" idx="2"/>
          </p:nvPr>
        </p:nvSpPr>
        <p:spPr/>
        <p:txBody>
          <a:bodyPr/>
          <a:lstStyle/>
          <a:p>
            <a:r>
              <a:rPr lang="en-US" dirty="0" smtClean="0"/>
              <a:t>TYPES OF TONES </a:t>
            </a:r>
            <a:endParaRPr lang="es-AR" dirty="0" smtClean="0"/>
          </a:p>
          <a:p>
            <a:r>
              <a:rPr lang="en-US" b="1" dirty="0" smtClean="0"/>
              <a:t>Fall (A Falling Tone)</a:t>
            </a:r>
            <a:endParaRPr lang="es-AR" dirty="0" smtClean="0"/>
          </a:p>
          <a:p>
            <a:r>
              <a:rPr lang="en-US" b="1" dirty="0" smtClean="0"/>
              <a:t>Low Rise (A Rising Tone)</a:t>
            </a:r>
            <a:endParaRPr lang="es-AR" dirty="0" smtClean="0"/>
          </a:p>
          <a:p>
            <a:r>
              <a:rPr lang="en-US" b="1" dirty="0" smtClean="0"/>
              <a:t>High Rise (A Rising Tone)</a:t>
            </a:r>
            <a:endParaRPr lang="es-AR" dirty="0" smtClean="0"/>
          </a:p>
          <a:p>
            <a:r>
              <a:rPr lang="en-US" b="1" dirty="0" smtClean="0"/>
              <a:t>Fall Rise (followed by Fall)</a:t>
            </a:r>
            <a:endParaRPr lang="es-AR" dirty="0" smtClean="0"/>
          </a:p>
          <a:p>
            <a:endParaRPr lang="es-ES_trad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par>
                                <p:cTn id="10" presetID="53" presetClass="entr" presetSubtype="0" fill="hold" nodeType="with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 calcmode="lin" valueType="num">
                                      <p:cBhvr>
                                        <p:cTn id="12"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5">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diamond(in)">
                                      <p:cBhvr>
                                        <p:cTn id="19" dur="2000"/>
                                        <p:tgtEl>
                                          <p:spTgt spid="6">
                                            <p:txEl>
                                              <p:pRg st="0" end="0"/>
                                            </p:txEl>
                                          </p:spTgt>
                                        </p:tgtEl>
                                      </p:cBhvr>
                                    </p:animEffect>
                                  </p:childTnLst>
                                </p:cTn>
                              </p:par>
                              <p:par>
                                <p:cTn id="20" presetID="8" presetClass="entr" presetSubtype="16" fill="hold" nodeType="withEffect">
                                  <p:stCondLst>
                                    <p:cond delay="0"/>
                                  </p:stCondLst>
                                  <p:childTnLst>
                                    <p:set>
                                      <p:cBhvr>
                                        <p:cTn id="21" dur="1" fill="hold">
                                          <p:stCondLst>
                                            <p:cond delay="0"/>
                                          </p:stCondLst>
                                        </p:cTn>
                                        <p:tgtEl>
                                          <p:spTgt spid="6">
                                            <p:txEl>
                                              <p:pRg st="1" end="1"/>
                                            </p:txEl>
                                          </p:spTgt>
                                        </p:tgtEl>
                                        <p:attrNameLst>
                                          <p:attrName>style.visibility</p:attrName>
                                        </p:attrNameLst>
                                      </p:cBhvr>
                                      <p:to>
                                        <p:strVal val="visible"/>
                                      </p:to>
                                    </p:set>
                                    <p:animEffect transition="in" filter="diamond(in)">
                                      <p:cBhvr>
                                        <p:cTn id="22" dur="2000"/>
                                        <p:tgtEl>
                                          <p:spTgt spid="6">
                                            <p:txEl>
                                              <p:pRg st="1" end="1"/>
                                            </p:txEl>
                                          </p:spTgt>
                                        </p:tgtEl>
                                      </p:cBhvr>
                                    </p:animEffect>
                                  </p:childTnLst>
                                </p:cTn>
                              </p:par>
                              <p:par>
                                <p:cTn id="23" presetID="8" presetClass="entr" presetSubtype="16" fill="hold" nodeType="with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animEffect transition="in" filter="diamond(in)">
                                      <p:cBhvr>
                                        <p:cTn id="25" dur="2000"/>
                                        <p:tgtEl>
                                          <p:spTgt spid="6">
                                            <p:txEl>
                                              <p:pRg st="2" end="2"/>
                                            </p:txEl>
                                          </p:spTgt>
                                        </p:tgtEl>
                                      </p:cBhvr>
                                    </p:animEffect>
                                  </p:childTnLst>
                                </p:cTn>
                              </p:par>
                              <p:par>
                                <p:cTn id="26" presetID="8" presetClass="entr" presetSubtype="16" fill="hold" nodeType="with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diamond(in)">
                                      <p:cBhvr>
                                        <p:cTn id="28" dur="2000"/>
                                        <p:tgtEl>
                                          <p:spTgt spid="6">
                                            <p:txEl>
                                              <p:pRg st="3" end="3"/>
                                            </p:txEl>
                                          </p:spTgt>
                                        </p:tgtEl>
                                      </p:cBhvr>
                                    </p:animEffect>
                                  </p:childTnLst>
                                </p:cTn>
                              </p:par>
                              <p:par>
                                <p:cTn id="29" presetID="8" presetClass="entr" presetSubtype="16" fill="hold" nodeType="with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Effect transition="in" filter="diamond(in)">
                                      <p:cBhvr>
                                        <p:cTn id="31" dur="20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85728"/>
            <a:ext cx="7467600" cy="857272"/>
          </a:xfrm>
        </p:spPr>
        <p:txBody>
          <a:bodyPr>
            <a:normAutofit fontScale="90000"/>
          </a:bodyPr>
          <a:lstStyle/>
          <a:p>
            <a:r>
              <a:rPr lang="en-US" b="1" dirty="0" smtClean="0"/>
              <a:t>Fall (A Falling Tone)</a:t>
            </a:r>
            <a:r>
              <a:rPr lang="es-AR" dirty="0" smtClean="0"/>
              <a:t/>
            </a:r>
            <a:br>
              <a:rPr lang="es-AR" dirty="0" smtClean="0"/>
            </a:br>
            <a:endParaRPr lang="es-ES_tradnl" dirty="0"/>
          </a:p>
        </p:txBody>
      </p:sp>
      <p:pic>
        <p:nvPicPr>
          <p:cNvPr id="4" name="3 Marcador de contenido" descr="imagen 1.jpg"/>
          <p:cNvPicPr>
            <a:picLocks noGrp="1" noChangeAspect="1"/>
          </p:cNvPicPr>
          <p:nvPr>
            <p:ph sz="quarter" idx="1"/>
          </p:nvPr>
        </p:nvPicPr>
        <p:blipFill>
          <a:blip r:embed="rId2" cstate="print"/>
          <a:stretch>
            <a:fillRect/>
          </a:stretch>
        </p:blipFill>
        <p:spPr>
          <a:xfrm>
            <a:off x="571472" y="1142984"/>
            <a:ext cx="2619375" cy="1885951"/>
          </a:xfrm>
        </p:spPr>
      </p:pic>
      <p:sp>
        <p:nvSpPr>
          <p:cNvPr id="5" name="4 CuadroTexto"/>
          <p:cNvSpPr txBox="1"/>
          <p:nvPr/>
        </p:nvSpPr>
        <p:spPr>
          <a:xfrm>
            <a:off x="571472" y="3071810"/>
            <a:ext cx="2500330" cy="646331"/>
          </a:xfrm>
          <a:prstGeom prst="rect">
            <a:avLst/>
          </a:prstGeom>
          <a:noFill/>
        </p:spPr>
        <p:txBody>
          <a:bodyPr wrap="square" rtlCol="0">
            <a:spAutoFit/>
          </a:bodyPr>
          <a:lstStyle/>
          <a:p>
            <a:r>
              <a:rPr lang="en-US" dirty="0"/>
              <a:t>I'll re</a:t>
            </a:r>
            <a:r>
              <a:rPr lang="en-US" u="sng" dirty="0"/>
              <a:t>port</a:t>
            </a:r>
            <a:r>
              <a:rPr lang="en-US" dirty="0"/>
              <a:t> you to the </a:t>
            </a:r>
            <a:r>
              <a:rPr lang="en-US" u="sng" dirty="0" err="1"/>
              <a:t>HEAD</a:t>
            </a:r>
            <a:r>
              <a:rPr lang="en-US" dirty="0" err="1"/>
              <a:t>master</a:t>
            </a:r>
            <a:endParaRPr lang="es-ES_tradnl" dirty="0"/>
          </a:p>
        </p:txBody>
      </p:sp>
      <p:pic>
        <p:nvPicPr>
          <p:cNvPr id="6" name="5 Imagen" descr="imagen 2.jpg"/>
          <p:cNvPicPr>
            <a:picLocks noChangeAspect="1"/>
          </p:cNvPicPr>
          <p:nvPr/>
        </p:nvPicPr>
        <p:blipFill>
          <a:blip r:embed="rId3" cstate="print"/>
          <a:stretch>
            <a:fillRect/>
          </a:stretch>
        </p:blipFill>
        <p:spPr>
          <a:xfrm>
            <a:off x="3929058" y="857232"/>
            <a:ext cx="1733550" cy="2638425"/>
          </a:xfrm>
          <a:prstGeom prst="rect">
            <a:avLst/>
          </a:prstGeom>
        </p:spPr>
      </p:pic>
      <p:sp>
        <p:nvSpPr>
          <p:cNvPr id="11" name="10 CuadroTexto"/>
          <p:cNvSpPr txBox="1"/>
          <p:nvPr/>
        </p:nvSpPr>
        <p:spPr>
          <a:xfrm>
            <a:off x="3643306" y="3357562"/>
            <a:ext cx="2143140" cy="923330"/>
          </a:xfrm>
          <a:prstGeom prst="rect">
            <a:avLst/>
          </a:prstGeom>
          <a:noFill/>
        </p:spPr>
        <p:txBody>
          <a:bodyPr wrap="square" rtlCol="0">
            <a:spAutoFit/>
          </a:bodyPr>
          <a:lstStyle/>
          <a:p>
            <a:r>
              <a:rPr lang="es-AR" dirty="0" smtClean="0"/>
              <a:t>·</a:t>
            </a:r>
            <a:r>
              <a:rPr lang="en-US" dirty="0" smtClean="0"/>
              <a:t> </a:t>
            </a:r>
            <a:r>
              <a:rPr lang="en-US" dirty="0"/>
              <a:t>I've </a:t>
            </a:r>
            <a:r>
              <a:rPr lang="en-US" u="sng" dirty="0"/>
              <a:t>spo</a:t>
            </a:r>
            <a:r>
              <a:rPr lang="en-US" dirty="0"/>
              <a:t>ken with the </a:t>
            </a:r>
            <a:r>
              <a:rPr lang="en-US" u="sng" dirty="0" err="1"/>
              <a:t>CLEA</a:t>
            </a:r>
            <a:r>
              <a:rPr lang="en-US" dirty="0" err="1"/>
              <a:t>ner</a:t>
            </a:r>
            <a:r>
              <a:rPr lang="en-US" dirty="0"/>
              <a:t>.</a:t>
            </a:r>
            <a:endParaRPr lang="es-AR" dirty="0"/>
          </a:p>
          <a:p>
            <a:endParaRPr lang="es-ES_tradnl" dirty="0"/>
          </a:p>
        </p:txBody>
      </p:sp>
      <p:pic>
        <p:nvPicPr>
          <p:cNvPr id="12" name="11 Imagen" descr="imimagen3.jpg"/>
          <p:cNvPicPr>
            <a:picLocks noChangeAspect="1"/>
          </p:cNvPicPr>
          <p:nvPr/>
        </p:nvPicPr>
        <p:blipFill>
          <a:blip r:embed="rId4" cstate="print"/>
          <a:stretch>
            <a:fillRect/>
          </a:stretch>
        </p:blipFill>
        <p:spPr>
          <a:xfrm>
            <a:off x="6215074" y="500042"/>
            <a:ext cx="2133600" cy="2143125"/>
          </a:xfrm>
          <a:prstGeom prst="rect">
            <a:avLst/>
          </a:prstGeom>
        </p:spPr>
      </p:pic>
      <p:sp>
        <p:nvSpPr>
          <p:cNvPr id="13" name="12 CuadroTexto"/>
          <p:cNvSpPr txBox="1"/>
          <p:nvPr/>
        </p:nvSpPr>
        <p:spPr>
          <a:xfrm>
            <a:off x="6643702" y="2571745"/>
            <a:ext cx="1571636" cy="646331"/>
          </a:xfrm>
          <a:prstGeom prst="rect">
            <a:avLst/>
          </a:prstGeom>
          <a:noFill/>
        </p:spPr>
        <p:txBody>
          <a:bodyPr wrap="square" rtlCol="0">
            <a:spAutoFit/>
          </a:bodyPr>
          <a:lstStyle/>
          <a:p>
            <a:r>
              <a:rPr lang="en-US" u="sng" dirty="0"/>
              <a:t>Where</a:t>
            </a:r>
            <a:r>
              <a:rPr lang="en-US" dirty="0"/>
              <a:t> is the </a:t>
            </a:r>
            <a:r>
              <a:rPr lang="en-US" u="sng" dirty="0" err="1"/>
              <a:t>PEN</a:t>
            </a:r>
            <a:r>
              <a:rPr lang="en-US" dirty="0" err="1"/>
              <a:t>cil</a:t>
            </a:r>
            <a:r>
              <a:rPr lang="en-US" dirty="0"/>
              <a:t>?</a:t>
            </a:r>
            <a:endParaRPr lang="es-ES_tradnl" dirty="0"/>
          </a:p>
        </p:txBody>
      </p:sp>
      <p:pic>
        <p:nvPicPr>
          <p:cNvPr id="9" name="8 Imagen" descr="imagen4.jpg"/>
          <p:cNvPicPr>
            <a:picLocks noChangeAspect="1"/>
          </p:cNvPicPr>
          <p:nvPr/>
        </p:nvPicPr>
        <p:blipFill>
          <a:blip r:embed="rId5" cstate="print"/>
          <a:stretch>
            <a:fillRect/>
          </a:stretch>
        </p:blipFill>
        <p:spPr>
          <a:xfrm>
            <a:off x="500034" y="3857628"/>
            <a:ext cx="2733675" cy="1676400"/>
          </a:xfrm>
          <a:prstGeom prst="rect">
            <a:avLst/>
          </a:prstGeom>
        </p:spPr>
      </p:pic>
      <p:sp>
        <p:nvSpPr>
          <p:cNvPr id="10" name="9 CuadroTexto"/>
          <p:cNvSpPr txBox="1"/>
          <p:nvPr/>
        </p:nvSpPr>
        <p:spPr>
          <a:xfrm>
            <a:off x="500034" y="5500702"/>
            <a:ext cx="2500330" cy="369332"/>
          </a:xfrm>
          <a:prstGeom prst="rect">
            <a:avLst/>
          </a:prstGeom>
          <a:noFill/>
        </p:spPr>
        <p:txBody>
          <a:bodyPr wrap="square" rtlCol="0">
            <a:spAutoFit/>
          </a:bodyPr>
          <a:lstStyle/>
          <a:p>
            <a:r>
              <a:rPr lang="en-US" u="sng" dirty="0" smtClean="0"/>
              <a:t>Go</a:t>
            </a:r>
            <a:r>
              <a:rPr lang="en-US" dirty="0" smtClean="0"/>
              <a:t> and </a:t>
            </a:r>
            <a:r>
              <a:rPr lang="en-US" u="sng" dirty="0" smtClean="0"/>
              <a:t>see</a:t>
            </a:r>
            <a:r>
              <a:rPr lang="en-US" dirty="0" smtClean="0"/>
              <a:t> a </a:t>
            </a:r>
            <a:r>
              <a:rPr lang="en-US" u="sng" dirty="0" err="1" smtClean="0"/>
              <a:t>DOC</a:t>
            </a:r>
            <a:r>
              <a:rPr lang="en-US" dirty="0" err="1" smtClean="0"/>
              <a:t>tor</a:t>
            </a:r>
            <a:r>
              <a:rPr lang="en-US" dirty="0" smtClean="0"/>
              <a:t>.</a:t>
            </a:r>
            <a:endParaRPr lang="es-ES_tradnl" dirty="0"/>
          </a:p>
        </p:txBody>
      </p:sp>
      <p:pic>
        <p:nvPicPr>
          <p:cNvPr id="15" name="14 Imagen" descr="pacoyunque01.JPG"/>
          <p:cNvPicPr>
            <a:picLocks noChangeAspect="1"/>
          </p:cNvPicPr>
          <p:nvPr/>
        </p:nvPicPr>
        <p:blipFill>
          <a:blip r:embed="rId6" cstate="print"/>
          <a:stretch>
            <a:fillRect/>
          </a:stretch>
        </p:blipFill>
        <p:spPr>
          <a:xfrm>
            <a:off x="5286380" y="4143379"/>
            <a:ext cx="3000397" cy="1500199"/>
          </a:xfrm>
          <a:prstGeom prst="rect">
            <a:avLst/>
          </a:prstGeom>
        </p:spPr>
      </p:pic>
      <p:sp>
        <p:nvSpPr>
          <p:cNvPr id="16" name="15 CuadroTexto"/>
          <p:cNvSpPr txBox="1"/>
          <p:nvPr/>
        </p:nvSpPr>
        <p:spPr>
          <a:xfrm>
            <a:off x="5357818" y="5572140"/>
            <a:ext cx="2643206" cy="369332"/>
          </a:xfrm>
          <a:prstGeom prst="rect">
            <a:avLst/>
          </a:prstGeom>
          <a:noFill/>
        </p:spPr>
        <p:txBody>
          <a:bodyPr wrap="square" rtlCol="0">
            <a:spAutoFit/>
          </a:bodyPr>
          <a:lstStyle/>
          <a:p>
            <a:r>
              <a:rPr lang="en-US" u="sng" dirty="0" smtClean="0"/>
              <a:t>Take</a:t>
            </a:r>
            <a:r>
              <a:rPr lang="en-US" dirty="0" smtClean="0"/>
              <a:t> a </a:t>
            </a:r>
            <a:r>
              <a:rPr lang="en-US" u="sng" dirty="0" smtClean="0"/>
              <a:t>SEAT</a:t>
            </a:r>
            <a:r>
              <a:rPr lang="en-US" dirty="0" smtClean="0"/>
              <a:t>.</a:t>
            </a:r>
            <a:endParaRPr lang="es-ES_trad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randombar(horizontal)">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49" presetClass="entr" presetSubtype="0" decel="100000" fill="hold" nodeType="click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p:cTn id="16" dur="500" fill="hold"/>
                                        <p:tgtEl>
                                          <p:spTgt spid="6"/>
                                        </p:tgtEl>
                                        <p:attrNameLst>
                                          <p:attrName>ppt_w</p:attrName>
                                        </p:attrNameLst>
                                      </p:cBhvr>
                                      <p:tavLst>
                                        <p:tav tm="0">
                                          <p:val>
                                            <p:fltVal val="0"/>
                                          </p:val>
                                        </p:tav>
                                        <p:tav tm="100000">
                                          <p:val>
                                            <p:strVal val="#ppt_w"/>
                                          </p:val>
                                        </p:tav>
                                      </p:tavLst>
                                    </p:anim>
                                    <p:anim calcmode="lin" valueType="num">
                                      <p:cBhvr>
                                        <p:cTn id="17" dur="500" fill="hold"/>
                                        <p:tgtEl>
                                          <p:spTgt spid="6"/>
                                        </p:tgtEl>
                                        <p:attrNameLst>
                                          <p:attrName>ppt_h</p:attrName>
                                        </p:attrNameLst>
                                      </p:cBhvr>
                                      <p:tavLst>
                                        <p:tav tm="0">
                                          <p:val>
                                            <p:fltVal val="0"/>
                                          </p:val>
                                        </p:tav>
                                        <p:tav tm="100000">
                                          <p:val>
                                            <p:strVal val="#ppt_h"/>
                                          </p:val>
                                        </p:tav>
                                      </p:tavLst>
                                    </p:anim>
                                    <p:anim calcmode="lin" valueType="num">
                                      <p:cBhvr>
                                        <p:cTn id="18" dur="500" fill="hold"/>
                                        <p:tgtEl>
                                          <p:spTgt spid="6"/>
                                        </p:tgtEl>
                                        <p:attrNameLst>
                                          <p:attrName>style.rotation</p:attrName>
                                        </p:attrNameLst>
                                      </p:cBhvr>
                                      <p:tavLst>
                                        <p:tav tm="0">
                                          <p:val>
                                            <p:fltVal val="360"/>
                                          </p:val>
                                        </p:tav>
                                        <p:tav tm="100000">
                                          <p:val>
                                            <p:fltVal val="0"/>
                                          </p:val>
                                        </p:tav>
                                      </p:tavLst>
                                    </p:anim>
                                    <p:animEffect transition="in" filter="fade">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circle(in)">
                                      <p:cBhvr>
                                        <p:cTn id="24" dur="20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box(in)">
                                      <p:cBhvr>
                                        <p:cTn id="29" dur="500"/>
                                        <p:tgtEl>
                                          <p:spTgt spid="12"/>
                                        </p:tgtEl>
                                      </p:cBhvr>
                                    </p:animEffect>
                                  </p:childTnLst>
                                </p:cTn>
                              </p:par>
                            </p:childTnLst>
                          </p:cTn>
                        </p:par>
                      </p:childTnLst>
                    </p:cTn>
                  </p:par>
                  <p:par>
                    <p:cTn id="30" fill="hold">
                      <p:stCondLst>
                        <p:cond delay="indefinite"/>
                      </p:stCondLst>
                      <p:childTnLst>
                        <p:par>
                          <p:cTn id="31" fill="hold">
                            <p:stCondLst>
                              <p:cond delay="0"/>
                            </p:stCondLst>
                            <p:childTnLst>
                              <p:par>
                                <p:cTn id="32" presetID="55" presetClass="entr" presetSubtype="0" fill="hold" grpId="0" nodeType="clickEffect">
                                  <p:stCondLst>
                                    <p:cond delay="0"/>
                                  </p:stCondLst>
                                  <p:childTnLst>
                                    <p:set>
                                      <p:cBhvr>
                                        <p:cTn id="33" dur="1" fill="hold">
                                          <p:stCondLst>
                                            <p:cond delay="0"/>
                                          </p:stCondLst>
                                        </p:cTn>
                                        <p:tgtEl>
                                          <p:spTgt spid="13"/>
                                        </p:tgtEl>
                                        <p:attrNameLst>
                                          <p:attrName>style.visibility</p:attrName>
                                        </p:attrNameLst>
                                      </p:cBhvr>
                                      <p:to>
                                        <p:strVal val="visible"/>
                                      </p:to>
                                    </p:set>
                                    <p:anim calcmode="lin" valueType="num">
                                      <p:cBhvr>
                                        <p:cTn id="34" dur="1000" fill="hold"/>
                                        <p:tgtEl>
                                          <p:spTgt spid="13"/>
                                        </p:tgtEl>
                                        <p:attrNameLst>
                                          <p:attrName>ppt_w</p:attrName>
                                        </p:attrNameLst>
                                      </p:cBhvr>
                                      <p:tavLst>
                                        <p:tav tm="0">
                                          <p:val>
                                            <p:strVal val="#ppt_w*0.70"/>
                                          </p:val>
                                        </p:tav>
                                        <p:tav tm="100000">
                                          <p:val>
                                            <p:strVal val="#ppt_w"/>
                                          </p:val>
                                        </p:tav>
                                      </p:tavLst>
                                    </p:anim>
                                    <p:anim calcmode="lin" valueType="num">
                                      <p:cBhvr>
                                        <p:cTn id="35" dur="1000" fill="hold"/>
                                        <p:tgtEl>
                                          <p:spTgt spid="13"/>
                                        </p:tgtEl>
                                        <p:attrNameLst>
                                          <p:attrName>ppt_h</p:attrName>
                                        </p:attrNameLst>
                                      </p:cBhvr>
                                      <p:tavLst>
                                        <p:tav tm="0">
                                          <p:val>
                                            <p:strVal val="#ppt_h"/>
                                          </p:val>
                                        </p:tav>
                                        <p:tav tm="100000">
                                          <p:val>
                                            <p:strVal val="#ppt_h"/>
                                          </p:val>
                                        </p:tav>
                                      </p:tavLst>
                                    </p:anim>
                                    <p:animEffect transition="in" filter="fade">
                                      <p:cBhvr>
                                        <p:cTn id="36" dur="1000"/>
                                        <p:tgtEl>
                                          <p:spTgt spid="13"/>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blinds(horizontal)">
                                      <p:cBhvr>
                                        <p:cTn id="41" dur="500"/>
                                        <p:tgtEl>
                                          <p:spTgt spid="9"/>
                                        </p:tgtEl>
                                      </p:cBhvr>
                                    </p:animEffect>
                                  </p:childTnLst>
                                </p:cTn>
                              </p:par>
                            </p:childTnLst>
                          </p:cTn>
                        </p:par>
                      </p:childTnLst>
                    </p:cTn>
                  </p:par>
                  <p:par>
                    <p:cTn id="42" fill="hold">
                      <p:stCondLst>
                        <p:cond delay="indefinite"/>
                      </p:stCondLst>
                      <p:childTnLst>
                        <p:par>
                          <p:cTn id="43" fill="hold">
                            <p:stCondLst>
                              <p:cond delay="0"/>
                            </p:stCondLst>
                            <p:childTnLst>
                              <p:par>
                                <p:cTn id="44" presetID="8" presetClass="entr" presetSubtype="16" fill="hold" grpId="0" nodeType="click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diamond(in)">
                                      <p:cBhvr>
                                        <p:cTn id="46" dur="2000"/>
                                        <p:tgtEl>
                                          <p:spTgt spid="10"/>
                                        </p:tgtEl>
                                      </p:cBhvr>
                                    </p:animEffect>
                                  </p:childTnLst>
                                </p:cTn>
                              </p:par>
                            </p:childTnLst>
                          </p:cTn>
                        </p:par>
                      </p:childTnLst>
                    </p:cTn>
                  </p:par>
                  <p:par>
                    <p:cTn id="47" fill="hold">
                      <p:stCondLst>
                        <p:cond delay="indefinite"/>
                      </p:stCondLst>
                      <p:childTnLst>
                        <p:par>
                          <p:cTn id="48" fill="hold">
                            <p:stCondLst>
                              <p:cond delay="0"/>
                            </p:stCondLst>
                            <p:childTnLst>
                              <p:par>
                                <p:cTn id="49" presetID="53" presetClass="entr" presetSubtype="0" fill="hold" nodeType="clickEffect">
                                  <p:stCondLst>
                                    <p:cond delay="0"/>
                                  </p:stCondLst>
                                  <p:childTnLst>
                                    <p:set>
                                      <p:cBhvr>
                                        <p:cTn id="50" dur="1" fill="hold">
                                          <p:stCondLst>
                                            <p:cond delay="0"/>
                                          </p:stCondLst>
                                        </p:cTn>
                                        <p:tgtEl>
                                          <p:spTgt spid="15"/>
                                        </p:tgtEl>
                                        <p:attrNameLst>
                                          <p:attrName>style.visibility</p:attrName>
                                        </p:attrNameLst>
                                      </p:cBhvr>
                                      <p:to>
                                        <p:strVal val="visible"/>
                                      </p:to>
                                    </p:set>
                                    <p:anim calcmode="lin" valueType="num">
                                      <p:cBhvr>
                                        <p:cTn id="51" dur="500" fill="hold"/>
                                        <p:tgtEl>
                                          <p:spTgt spid="15"/>
                                        </p:tgtEl>
                                        <p:attrNameLst>
                                          <p:attrName>ppt_w</p:attrName>
                                        </p:attrNameLst>
                                      </p:cBhvr>
                                      <p:tavLst>
                                        <p:tav tm="0">
                                          <p:val>
                                            <p:fltVal val="0"/>
                                          </p:val>
                                        </p:tav>
                                        <p:tav tm="100000">
                                          <p:val>
                                            <p:strVal val="#ppt_w"/>
                                          </p:val>
                                        </p:tav>
                                      </p:tavLst>
                                    </p:anim>
                                    <p:anim calcmode="lin" valueType="num">
                                      <p:cBhvr>
                                        <p:cTn id="52" dur="500" fill="hold"/>
                                        <p:tgtEl>
                                          <p:spTgt spid="15"/>
                                        </p:tgtEl>
                                        <p:attrNameLst>
                                          <p:attrName>ppt_h</p:attrName>
                                        </p:attrNameLst>
                                      </p:cBhvr>
                                      <p:tavLst>
                                        <p:tav tm="0">
                                          <p:val>
                                            <p:fltVal val="0"/>
                                          </p:val>
                                        </p:tav>
                                        <p:tav tm="100000">
                                          <p:val>
                                            <p:strVal val="#ppt_h"/>
                                          </p:val>
                                        </p:tav>
                                      </p:tavLst>
                                    </p:anim>
                                    <p:animEffect transition="in" filter="fade">
                                      <p:cBhvr>
                                        <p:cTn id="53" dur="500"/>
                                        <p:tgtEl>
                                          <p:spTgt spid="15"/>
                                        </p:tgtEl>
                                      </p:cBhvr>
                                    </p:animEffec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P spid="13" grpId="0"/>
      <p:bldP spid="10" grpId="0"/>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endParaRPr lang="es-ES_tradnl"/>
          </a:p>
        </p:txBody>
      </p:sp>
      <p:sp>
        <p:nvSpPr>
          <p:cNvPr id="5" name="4 Marcador de contenido"/>
          <p:cNvSpPr>
            <a:spLocks noGrp="1"/>
          </p:cNvSpPr>
          <p:nvPr>
            <p:ph sz="quarter" idx="1"/>
          </p:nvPr>
        </p:nvSpPr>
        <p:spPr/>
        <p:txBody>
          <a:bodyPr/>
          <a:lstStyle/>
          <a:p>
            <a:r>
              <a:rPr lang="en-US" dirty="0" smtClean="0"/>
              <a:t>Requests or orders have a falling tone too.</a:t>
            </a:r>
            <a:endParaRPr lang="es-AR" dirty="0" smtClean="0"/>
          </a:p>
          <a:p>
            <a:endParaRPr lang="es-ES_tradnl" dirty="0"/>
          </a:p>
        </p:txBody>
      </p:sp>
      <p:sp>
        <p:nvSpPr>
          <p:cNvPr id="6" name="5 Marcador de contenido"/>
          <p:cNvSpPr>
            <a:spLocks noGrp="1"/>
          </p:cNvSpPr>
          <p:nvPr>
            <p:ph sz="quarter" idx="2"/>
          </p:nvPr>
        </p:nvSpPr>
        <p:spPr/>
        <p:txBody>
          <a:bodyPr/>
          <a:lstStyle/>
          <a:p>
            <a:r>
              <a:rPr lang="en-US" dirty="0" smtClean="0"/>
              <a:t>Exclamations</a:t>
            </a:r>
            <a:endParaRPr lang="es-ES_tradnl" dirty="0"/>
          </a:p>
        </p:txBody>
      </p:sp>
      <p:sp>
        <p:nvSpPr>
          <p:cNvPr id="9" name="8 CuadroTexto"/>
          <p:cNvSpPr txBox="1"/>
          <p:nvPr/>
        </p:nvSpPr>
        <p:spPr>
          <a:xfrm>
            <a:off x="1152500" y="4081466"/>
            <a:ext cx="1643074" cy="369332"/>
          </a:xfrm>
          <a:prstGeom prst="rect">
            <a:avLst/>
          </a:prstGeom>
          <a:noFill/>
        </p:spPr>
        <p:txBody>
          <a:bodyPr wrap="square" rtlCol="0">
            <a:spAutoFit/>
          </a:bodyPr>
          <a:lstStyle/>
          <a:p>
            <a:endParaRPr lang="es-ES_tradnl" dirty="0"/>
          </a:p>
        </p:txBody>
      </p:sp>
      <p:sp>
        <p:nvSpPr>
          <p:cNvPr id="10" name="9 CuadroTexto"/>
          <p:cNvSpPr txBox="1"/>
          <p:nvPr/>
        </p:nvSpPr>
        <p:spPr>
          <a:xfrm>
            <a:off x="1000100" y="4071942"/>
            <a:ext cx="1643074" cy="369332"/>
          </a:xfrm>
          <a:prstGeom prst="rect">
            <a:avLst/>
          </a:prstGeom>
          <a:noFill/>
        </p:spPr>
        <p:txBody>
          <a:bodyPr wrap="square" rtlCol="0">
            <a:spAutoFit/>
          </a:bodyPr>
          <a:lstStyle/>
          <a:p>
            <a:endParaRPr lang="es-ES_tradnl" dirty="0"/>
          </a:p>
        </p:txBody>
      </p:sp>
      <p:sp>
        <p:nvSpPr>
          <p:cNvPr id="12" name="11 CuadroTexto"/>
          <p:cNvSpPr txBox="1"/>
          <p:nvPr/>
        </p:nvSpPr>
        <p:spPr>
          <a:xfrm>
            <a:off x="857224" y="5357826"/>
            <a:ext cx="2428892" cy="369332"/>
          </a:xfrm>
          <a:prstGeom prst="rect">
            <a:avLst/>
          </a:prstGeom>
          <a:noFill/>
        </p:spPr>
        <p:txBody>
          <a:bodyPr wrap="square" rtlCol="0">
            <a:spAutoFit/>
          </a:bodyPr>
          <a:lstStyle/>
          <a:p>
            <a:r>
              <a:rPr lang="en-US" u="sng" dirty="0" smtClean="0"/>
              <a:t>Call</a:t>
            </a:r>
            <a:r>
              <a:rPr lang="en-US" dirty="0" smtClean="0"/>
              <a:t> him </a:t>
            </a:r>
            <a:r>
              <a:rPr lang="en-US" u="sng" dirty="0" smtClean="0"/>
              <a:t>IN</a:t>
            </a:r>
            <a:r>
              <a:rPr lang="en-US" dirty="0" smtClean="0"/>
              <a:t>.</a:t>
            </a:r>
            <a:endParaRPr lang="es-ES_tradnl" dirty="0"/>
          </a:p>
        </p:txBody>
      </p:sp>
      <p:pic>
        <p:nvPicPr>
          <p:cNvPr id="13" name="12 Imagen" descr="imagen7.jpg"/>
          <p:cNvPicPr>
            <a:picLocks noChangeAspect="1"/>
          </p:cNvPicPr>
          <p:nvPr/>
        </p:nvPicPr>
        <p:blipFill>
          <a:blip r:embed="rId2" cstate="print"/>
          <a:stretch>
            <a:fillRect/>
          </a:stretch>
        </p:blipFill>
        <p:spPr>
          <a:xfrm>
            <a:off x="4857752" y="2571744"/>
            <a:ext cx="2657475" cy="2000264"/>
          </a:xfrm>
          <a:prstGeom prst="rect">
            <a:avLst/>
          </a:prstGeom>
        </p:spPr>
      </p:pic>
      <p:pic>
        <p:nvPicPr>
          <p:cNvPr id="14" name="13 Imagen" descr="images8.jpg"/>
          <p:cNvPicPr>
            <a:picLocks noChangeAspect="1"/>
          </p:cNvPicPr>
          <p:nvPr/>
        </p:nvPicPr>
        <p:blipFill>
          <a:blip r:embed="rId3" cstate="print"/>
          <a:stretch>
            <a:fillRect/>
          </a:stretch>
        </p:blipFill>
        <p:spPr>
          <a:xfrm>
            <a:off x="857224" y="2857496"/>
            <a:ext cx="2466975" cy="18478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randombar(horizontal)">
                                      <p:cBhvr>
                                        <p:cTn id="11" dur="500"/>
                                        <p:tgtEl>
                                          <p:spTgt spid="14"/>
                                        </p:tgtEl>
                                      </p:cBhvr>
                                    </p:animEffect>
                                  </p:childTnLst>
                                </p:cTn>
                              </p:par>
                            </p:childTnLst>
                          </p:cTn>
                        </p:par>
                      </p:childTnLst>
                    </p:cTn>
                  </p:par>
                  <p:par>
                    <p:cTn id="12" fill="hold">
                      <p:stCondLst>
                        <p:cond delay="indefinite"/>
                      </p:stCondLst>
                      <p:childTnLst>
                        <p:par>
                          <p:cTn id="13" fill="hold">
                            <p:stCondLst>
                              <p:cond delay="0"/>
                            </p:stCondLst>
                            <p:childTnLst>
                              <p:par>
                                <p:cTn id="14" presetID="49" presetClass="entr" presetSubtype="0" decel="100000" fill="hold" grpId="0" nodeType="clickEffect">
                                  <p:stCondLst>
                                    <p:cond delay="0"/>
                                  </p:stCondLst>
                                  <p:childTnLst>
                                    <p:set>
                                      <p:cBhvr>
                                        <p:cTn id="15" dur="1" fill="hold">
                                          <p:stCondLst>
                                            <p:cond delay="0"/>
                                          </p:stCondLst>
                                        </p:cTn>
                                        <p:tgtEl>
                                          <p:spTgt spid="12"/>
                                        </p:tgtEl>
                                        <p:attrNameLst>
                                          <p:attrName>style.visibility</p:attrName>
                                        </p:attrNameLst>
                                      </p:cBhvr>
                                      <p:to>
                                        <p:strVal val="visible"/>
                                      </p:to>
                                    </p:set>
                                    <p:anim calcmode="lin" valueType="num">
                                      <p:cBhvr>
                                        <p:cTn id="16" dur="500" fill="hold"/>
                                        <p:tgtEl>
                                          <p:spTgt spid="12"/>
                                        </p:tgtEl>
                                        <p:attrNameLst>
                                          <p:attrName>ppt_w</p:attrName>
                                        </p:attrNameLst>
                                      </p:cBhvr>
                                      <p:tavLst>
                                        <p:tav tm="0">
                                          <p:val>
                                            <p:fltVal val="0"/>
                                          </p:val>
                                        </p:tav>
                                        <p:tav tm="100000">
                                          <p:val>
                                            <p:strVal val="#ppt_w"/>
                                          </p:val>
                                        </p:tav>
                                      </p:tavLst>
                                    </p:anim>
                                    <p:anim calcmode="lin" valueType="num">
                                      <p:cBhvr>
                                        <p:cTn id="17" dur="500" fill="hold"/>
                                        <p:tgtEl>
                                          <p:spTgt spid="12"/>
                                        </p:tgtEl>
                                        <p:attrNameLst>
                                          <p:attrName>ppt_h</p:attrName>
                                        </p:attrNameLst>
                                      </p:cBhvr>
                                      <p:tavLst>
                                        <p:tav tm="0">
                                          <p:val>
                                            <p:fltVal val="0"/>
                                          </p:val>
                                        </p:tav>
                                        <p:tav tm="100000">
                                          <p:val>
                                            <p:strVal val="#ppt_h"/>
                                          </p:val>
                                        </p:tav>
                                      </p:tavLst>
                                    </p:anim>
                                    <p:anim calcmode="lin" valueType="num">
                                      <p:cBhvr>
                                        <p:cTn id="18" dur="500" fill="hold"/>
                                        <p:tgtEl>
                                          <p:spTgt spid="12"/>
                                        </p:tgtEl>
                                        <p:attrNameLst>
                                          <p:attrName>style.rotation</p:attrName>
                                        </p:attrNameLst>
                                      </p:cBhvr>
                                      <p:tavLst>
                                        <p:tav tm="0">
                                          <p:val>
                                            <p:fltVal val="360"/>
                                          </p:val>
                                        </p:tav>
                                        <p:tav tm="100000">
                                          <p:val>
                                            <p:fltVal val="0"/>
                                          </p:val>
                                        </p:tav>
                                      </p:tavLst>
                                    </p:anim>
                                    <p:animEffect transition="in" filter="fade">
                                      <p:cBhvr>
                                        <p:cTn id="19" dur="500"/>
                                        <p:tgtEl>
                                          <p:spTgt spid="12"/>
                                        </p:tgtEl>
                                      </p:cBhvr>
                                    </p:animEffect>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nodeType="clickEffect">
                                  <p:stCondLst>
                                    <p:cond delay="0"/>
                                  </p:stCondLst>
                                  <p:childTnLst>
                                    <p:set>
                                      <p:cBhvr>
                                        <p:cTn id="23" dur="1" fill="hold">
                                          <p:stCondLst>
                                            <p:cond delay="0"/>
                                          </p:stCondLst>
                                        </p:cTn>
                                        <p:tgtEl>
                                          <p:spTgt spid="6">
                                            <p:txEl>
                                              <p:pRg st="0" end="0"/>
                                            </p:txEl>
                                          </p:spTgt>
                                        </p:tgtEl>
                                        <p:attrNameLst>
                                          <p:attrName>style.visibility</p:attrName>
                                        </p:attrNameLst>
                                      </p:cBhvr>
                                      <p:to>
                                        <p:strVal val="visible"/>
                                      </p:to>
                                    </p:set>
                                    <p:animEffect transition="in" filter="box(in)">
                                      <p:cBhvr>
                                        <p:cTn id="24" dur="500"/>
                                        <p:tgtEl>
                                          <p:spTgt spid="6">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circle(in)">
                                      <p:cBhvr>
                                        <p:cTn id="29"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_tradnl"/>
          </a:p>
        </p:txBody>
      </p:sp>
      <p:sp>
        <p:nvSpPr>
          <p:cNvPr id="3" name="2 Marcador de contenido"/>
          <p:cNvSpPr>
            <a:spLocks noGrp="1"/>
          </p:cNvSpPr>
          <p:nvPr>
            <p:ph sz="quarter" idx="1"/>
          </p:nvPr>
        </p:nvSpPr>
        <p:spPr>
          <a:xfrm>
            <a:off x="457200" y="357166"/>
            <a:ext cx="4186238" cy="5815034"/>
          </a:xfrm>
        </p:spPr>
        <p:txBody>
          <a:bodyPr>
            <a:normAutofit lnSpcReduction="10000"/>
          </a:bodyPr>
          <a:lstStyle/>
          <a:p>
            <a:r>
              <a:rPr lang="en-US" dirty="0" smtClean="0"/>
              <a:t>Yes/No questions and tag questions seeking or expecting confirmation can be uttered with a falling tone. And the response to it may be lengthened. Consider the following example:</a:t>
            </a:r>
            <a:endParaRPr lang="es-AR" dirty="0" smtClean="0"/>
          </a:p>
          <a:p>
            <a:r>
              <a:rPr lang="en-US" dirty="0" smtClean="0"/>
              <a:t>a)You </a:t>
            </a:r>
            <a:r>
              <a:rPr lang="en-US" u="sng" dirty="0" smtClean="0"/>
              <a:t>like</a:t>
            </a:r>
            <a:r>
              <a:rPr lang="en-US" dirty="0" smtClean="0"/>
              <a:t> it, </a:t>
            </a:r>
            <a:r>
              <a:rPr lang="en-US" u="sng" dirty="0" smtClean="0"/>
              <a:t>DON'T</a:t>
            </a:r>
            <a:r>
              <a:rPr lang="en-US" dirty="0" smtClean="0"/>
              <a:t> you?</a:t>
            </a:r>
            <a:br>
              <a:rPr lang="en-US" dirty="0" smtClean="0"/>
            </a:br>
            <a:r>
              <a:rPr lang="en-US" dirty="0" smtClean="0"/>
              <a:t>b) </a:t>
            </a:r>
            <a:r>
              <a:rPr lang="en-US" u="sng" dirty="0" smtClean="0"/>
              <a:t>YEES.</a:t>
            </a:r>
            <a:endParaRPr lang="es-AR" dirty="0" smtClean="0"/>
          </a:p>
          <a:p>
            <a:endParaRPr lang="es-ES_tradnl" dirty="0"/>
          </a:p>
        </p:txBody>
      </p:sp>
      <p:sp>
        <p:nvSpPr>
          <p:cNvPr id="4" name="3 Marcador de contenido"/>
          <p:cNvSpPr>
            <a:spLocks noGrp="1"/>
          </p:cNvSpPr>
          <p:nvPr>
            <p:ph sz="quarter" idx="2"/>
          </p:nvPr>
        </p:nvSpPr>
        <p:spPr>
          <a:xfrm>
            <a:off x="4270248" y="285728"/>
            <a:ext cx="3945090" cy="5886472"/>
          </a:xfrm>
        </p:spPr>
        <p:txBody>
          <a:bodyPr>
            <a:normAutofit lnSpcReduction="10000"/>
          </a:bodyPr>
          <a:lstStyle/>
          <a:p>
            <a:r>
              <a:rPr lang="en-US" sz="2200" dirty="0" smtClean="0"/>
              <a:t>In a Yes/No question structure, if the speaker uses a falling tone, we assume that he already knows the answer, or at least he is sure that he knows, and the purpose of asking the question, as far as the speaker is concerned, is to put the answer on record. In the following exchange, the speaker is sure to get a 'Yes' answer from the addressee:</a:t>
            </a:r>
            <a:endParaRPr lang="es-AR" sz="2200" dirty="0" smtClean="0"/>
          </a:p>
          <a:p>
            <a:r>
              <a:rPr lang="en-US" dirty="0" smtClean="0"/>
              <a:t>a) </a:t>
            </a:r>
            <a:r>
              <a:rPr lang="en-US" u="sng" dirty="0" smtClean="0"/>
              <a:t>Have</a:t>
            </a:r>
            <a:r>
              <a:rPr lang="en-US" dirty="0" smtClean="0"/>
              <a:t> you </a:t>
            </a:r>
            <a:r>
              <a:rPr lang="en-US" u="sng" dirty="0" smtClean="0"/>
              <a:t>MET</a:t>
            </a:r>
            <a:r>
              <a:rPr lang="en-US" dirty="0" smtClean="0"/>
              <a:t> him?</a:t>
            </a:r>
            <a:br>
              <a:rPr lang="en-US" dirty="0" smtClean="0"/>
            </a:br>
            <a:r>
              <a:rPr lang="en-US" dirty="0" smtClean="0"/>
              <a:t>b) </a:t>
            </a:r>
            <a:r>
              <a:rPr lang="en-US" u="sng" dirty="0" smtClean="0"/>
              <a:t>YES.</a:t>
            </a:r>
            <a:endParaRPr lang="es-AR" dirty="0" smtClean="0"/>
          </a:p>
          <a:p>
            <a:endParaRPr lang="es-ES_trad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Effect transition="in" filter="blinds(horizontal)">
                                      <p:cBhvr>
                                        <p:cTn id="19" dur="500"/>
                                        <p:tgtEl>
                                          <p:spTgt spid="4">
                                            <p:txEl>
                                              <p:pRg st="0" end="0"/>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blinds(horizontal)">
                                      <p:cBhvr>
                                        <p:cTn id="2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500034" y="500042"/>
            <a:ext cx="7467600" cy="1143000"/>
          </a:xfrm>
        </p:spPr>
        <p:txBody>
          <a:bodyPr/>
          <a:lstStyle/>
          <a:p>
            <a:r>
              <a:rPr lang="en-US" b="1" dirty="0" smtClean="0"/>
              <a:t>Low Rise (A Rising Tone)</a:t>
            </a:r>
            <a:r>
              <a:rPr lang="es-AR" dirty="0" smtClean="0"/>
              <a:t/>
            </a:r>
            <a:br>
              <a:rPr lang="es-AR" dirty="0" smtClean="0"/>
            </a:br>
            <a:endParaRPr lang="es-ES_tradnl" dirty="0"/>
          </a:p>
        </p:txBody>
      </p:sp>
      <p:sp>
        <p:nvSpPr>
          <p:cNvPr id="6" name="5 Marcador de contenido"/>
          <p:cNvSpPr>
            <a:spLocks noGrp="1"/>
          </p:cNvSpPr>
          <p:nvPr>
            <p:ph sz="quarter" idx="1"/>
          </p:nvPr>
        </p:nvSpPr>
        <p:spPr>
          <a:xfrm>
            <a:off x="457200" y="1071546"/>
            <a:ext cx="3657600" cy="5100654"/>
          </a:xfrm>
        </p:spPr>
        <p:txBody>
          <a:bodyPr/>
          <a:lstStyle/>
          <a:p>
            <a:r>
              <a:rPr lang="en-US" dirty="0" smtClean="0"/>
              <a:t>A) </a:t>
            </a:r>
            <a:r>
              <a:rPr lang="en-US" u="sng" dirty="0" smtClean="0"/>
              <a:t>Isn't</a:t>
            </a:r>
            <a:r>
              <a:rPr lang="en-US" dirty="0" smtClean="0"/>
              <a:t> he </a:t>
            </a:r>
            <a:r>
              <a:rPr lang="en-US" u="sng" dirty="0" smtClean="0"/>
              <a:t>NICE</a:t>
            </a:r>
            <a:endParaRPr lang="es-AR" dirty="0" smtClean="0"/>
          </a:p>
          <a:p>
            <a:r>
              <a:rPr lang="en-US" dirty="0" smtClean="0"/>
              <a:t/>
            </a:r>
            <a:br>
              <a:rPr lang="en-US" dirty="0" smtClean="0"/>
            </a:br>
            <a:r>
              <a:rPr lang="en-US" dirty="0" smtClean="0"/>
              <a:t/>
            </a:r>
            <a:br>
              <a:rPr lang="en-US" dirty="0" smtClean="0"/>
            </a:br>
            <a:endParaRPr lang="es-AR" dirty="0" smtClean="0"/>
          </a:p>
          <a:p>
            <a:endParaRPr lang="es-ES_tradnl" dirty="0"/>
          </a:p>
        </p:txBody>
      </p:sp>
      <p:pic>
        <p:nvPicPr>
          <p:cNvPr id="8" name="7 Marcador de contenido" descr="w1.jpg"/>
          <p:cNvPicPr>
            <a:picLocks noGrp="1" noChangeAspect="1"/>
          </p:cNvPicPr>
          <p:nvPr>
            <p:ph sz="quarter" idx="2"/>
          </p:nvPr>
        </p:nvPicPr>
        <p:blipFill>
          <a:blip r:embed="rId2" cstate="print"/>
          <a:stretch>
            <a:fillRect/>
          </a:stretch>
        </p:blipFill>
        <p:spPr>
          <a:xfrm>
            <a:off x="857224" y="3643313"/>
            <a:ext cx="1714512" cy="1000133"/>
          </a:xfrm>
        </p:spPr>
      </p:pic>
      <p:pic>
        <p:nvPicPr>
          <p:cNvPr id="9" name="8 Imagen" descr="w2.jpg"/>
          <p:cNvPicPr>
            <a:picLocks noChangeAspect="1"/>
          </p:cNvPicPr>
          <p:nvPr/>
        </p:nvPicPr>
        <p:blipFill>
          <a:blip r:embed="rId3" cstate="print"/>
          <a:stretch>
            <a:fillRect/>
          </a:stretch>
        </p:blipFill>
        <p:spPr>
          <a:xfrm>
            <a:off x="642910" y="2071679"/>
            <a:ext cx="2390775" cy="1285884"/>
          </a:xfrm>
          <a:prstGeom prst="rect">
            <a:avLst/>
          </a:prstGeom>
        </p:spPr>
      </p:pic>
      <p:pic>
        <p:nvPicPr>
          <p:cNvPr id="10" name="9 Imagen" descr="w3.jpg"/>
          <p:cNvPicPr>
            <a:picLocks noChangeAspect="1"/>
          </p:cNvPicPr>
          <p:nvPr/>
        </p:nvPicPr>
        <p:blipFill>
          <a:blip r:embed="rId4" cstate="print"/>
          <a:stretch>
            <a:fillRect/>
          </a:stretch>
        </p:blipFill>
        <p:spPr>
          <a:xfrm>
            <a:off x="571472" y="5000636"/>
            <a:ext cx="2847975" cy="1600200"/>
          </a:xfrm>
          <a:prstGeom prst="rect">
            <a:avLst/>
          </a:prstGeom>
        </p:spPr>
      </p:pic>
      <p:sp>
        <p:nvSpPr>
          <p:cNvPr id="2049" name="Rectangle 1"/>
          <p:cNvSpPr>
            <a:spLocks noChangeArrowheads="1"/>
          </p:cNvSpPr>
          <p:nvPr/>
        </p:nvSpPr>
        <p:spPr bwMode="auto">
          <a:xfrm>
            <a:off x="0" y="353943"/>
            <a:ext cx="213520" cy="2308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AR" sz="900" b="0" i="0" u="none" strike="noStrike" cap="none" normalizeH="0" baseline="0" dirty="0" smtClean="0">
                <a:ln>
                  <a:noFill/>
                </a:ln>
                <a:solidFill>
                  <a:srgbClr val="000000"/>
                </a:solidFill>
                <a:effectLst/>
                <a:latin typeface="Calibri"/>
                <a:ea typeface="Times New Roman" pitchFamily="18" charset="0"/>
                <a:cs typeface="Arial" pitchFamily="34" charset="0"/>
              </a:rPr>
              <a:t>·</a:t>
            </a:r>
            <a:endParaRPr kumimoji="0" lang="en-US"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randombar(horizontal)">
                                      <p:cBhvr>
                                        <p:cTn id="11" dur="5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49" presetClass="entr" presetSubtype="0" decel="100000" fill="hold" nodeType="clickEffect">
                                  <p:stCondLst>
                                    <p:cond delay="0"/>
                                  </p:stCondLst>
                                  <p:childTnLst>
                                    <p:set>
                                      <p:cBhvr>
                                        <p:cTn id="15" dur="1" fill="hold">
                                          <p:stCondLst>
                                            <p:cond delay="0"/>
                                          </p:stCondLst>
                                        </p:cTn>
                                        <p:tgtEl>
                                          <p:spTgt spid="10"/>
                                        </p:tgtEl>
                                        <p:attrNameLst>
                                          <p:attrName>style.visibility</p:attrName>
                                        </p:attrNameLst>
                                      </p:cBhvr>
                                      <p:to>
                                        <p:strVal val="visible"/>
                                      </p:to>
                                    </p:set>
                                    <p:anim calcmode="lin" valueType="num">
                                      <p:cBhvr>
                                        <p:cTn id="16" dur="500" fill="hold"/>
                                        <p:tgtEl>
                                          <p:spTgt spid="10"/>
                                        </p:tgtEl>
                                        <p:attrNameLst>
                                          <p:attrName>ppt_w</p:attrName>
                                        </p:attrNameLst>
                                      </p:cBhvr>
                                      <p:tavLst>
                                        <p:tav tm="0">
                                          <p:val>
                                            <p:fltVal val="0"/>
                                          </p:val>
                                        </p:tav>
                                        <p:tav tm="100000">
                                          <p:val>
                                            <p:strVal val="#ppt_w"/>
                                          </p:val>
                                        </p:tav>
                                      </p:tavLst>
                                    </p:anim>
                                    <p:anim calcmode="lin" valueType="num">
                                      <p:cBhvr>
                                        <p:cTn id="17" dur="500" fill="hold"/>
                                        <p:tgtEl>
                                          <p:spTgt spid="10"/>
                                        </p:tgtEl>
                                        <p:attrNameLst>
                                          <p:attrName>ppt_h</p:attrName>
                                        </p:attrNameLst>
                                      </p:cBhvr>
                                      <p:tavLst>
                                        <p:tav tm="0">
                                          <p:val>
                                            <p:fltVal val="0"/>
                                          </p:val>
                                        </p:tav>
                                        <p:tav tm="100000">
                                          <p:val>
                                            <p:strVal val="#ppt_h"/>
                                          </p:val>
                                        </p:tav>
                                      </p:tavLst>
                                    </p:anim>
                                    <p:anim calcmode="lin" valueType="num">
                                      <p:cBhvr>
                                        <p:cTn id="18" dur="500" fill="hold"/>
                                        <p:tgtEl>
                                          <p:spTgt spid="10"/>
                                        </p:tgtEl>
                                        <p:attrNameLst>
                                          <p:attrName>style.rotation</p:attrName>
                                        </p:attrNameLst>
                                      </p:cBhvr>
                                      <p:tavLst>
                                        <p:tav tm="0">
                                          <p:val>
                                            <p:fltVal val="360"/>
                                          </p:val>
                                        </p:tav>
                                        <p:tav tm="100000">
                                          <p:val>
                                            <p:fltVal val="0"/>
                                          </p:val>
                                        </p:tav>
                                      </p:tavLst>
                                    </p:anim>
                                    <p:animEffect transition="in" filter="fade">
                                      <p:cBhvr>
                                        <p:cTn id="1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endParaRPr lang="es-ES_tradnl"/>
          </a:p>
        </p:txBody>
      </p:sp>
      <p:sp>
        <p:nvSpPr>
          <p:cNvPr id="3" name="2 Marcador de contenido"/>
          <p:cNvSpPr>
            <a:spLocks noGrp="1"/>
          </p:cNvSpPr>
          <p:nvPr>
            <p:ph sz="quarter" idx="1"/>
          </p:nvPr>
        </p:nvSpPr>
        <p:spPr/>
        <p:txBody>
          <a:bodyPr>
            <a:normAutofit/>
          </a:bodyPr>
          <a:lstStyle/>
          <a:p>
            <a:r>
              <a:rPr lang="en-US" dirty="0" smtClean="0"/>
              <a:t>Compare the above example with the following example, which is uttered with a falling tone, and which can only have one appropriate answer in the context:</a:t>
            </a:r>
            <a:endParaRPr lang="es-AR" dirty="0" smtClean="0"/>
          </a:p>
          <a:p>
            <a:r>
              <a:rPr lang="en-US" dirty="0" smtClean="0"/>
              <a:t>a) </a:t>
            </a:r>
            <a:r>
              <a:rPr lang="en-US" u="sng" dirty="0" smtClean="0"/>
              <a:t>Isn't</a:t>
            </a:r>
            <a:r>
              <a:rPr lang="en-US" dirty="0" smtClean="0"/>
              <a:t> he </a:t>
            </a:r>
            <a:r>
              <a:rPr lang="en-US" u="sng" dirty="0" smtClean="0"/>
              <a:t>NICE</a:t>
            </a:r>
            <a:r>
              <a:rPr lang="en-US" dirty="0" smtClean="0"/>
              <a:t/>
            </a:r>
            <a:br>
              <a:rPr lang="en-US" dirty="0" smtClean="0"/>
            </a:br>
            <a:r>
              <a:rPr lang="en-US" dirty="0" smtClean="0"/>
              <a:t>b) </a:t>
            </a:r>
            <a:r>
              <a:rPr lang="en-US" u="sng" dirty="0" smtClean="0"/>
              <a:t>YES.</a:t>
            </a:r>
            <a:endParaRPr lang="es-AR" dirty="0" smtClean="0"/>
          </a:p>
          <a:p>
            <a:r>
              <a:rPr lang="en-US" dirty="0" smtClean="0"/>
              <a:t>Other examples which are uttered with a rising tone are:</a:t>
            </a:r>
            <a:endParaRPr lang="es-AR" dirty="0" smtClean="0"/>
          </a:p>
          <a:p>
            <a:r>
              <a:rPr lang="es-AR" dirty="0" smtClean="0"/>
              <a:t>·</a:t>
            </a:r>
            <a:r>
              <a:rPr lang="en-US" dirty="0" smtClean="0"/>
              <a:t>  Do you </a:t>
            </a:r>
            <a:r>
              <a:rPr lang="en-US" u="sng" dirty="0" smtClean="0"/>
              <a:t>want</a:t>
            </a:r>
            <a:r>
              <a:rPr lang="en-US" dirty="0" smtClean="0"/>
              <a:t> some </a:t>
            </a:r>
            <a:r>
              <a:rPr lang="en-US" u="sng" dirty="0" err="1" smtClean="0"/>
              <a:t>COF</a:t>
            </a:r>
            <a:r>
              <a:rPr lang="en-US" dirty="0" err="1" smtClean="0"/>
              <a:t>fee</a:t>
            </a:r>
            <a:r>
              <a:rPr lang="en-US" dirty="0" smtClean="0"/>
              <a:t>?</a:t>
            </a:r>
            <a:endParaRPr lang="es-AR" dirty="0" smtClean="0"/>
          </a:p>
          <a:p>
            <a:r>
              <a:rPr lang="es-AR" dirty="0" smtClean="0"/>
              <a:t>·</a:t>
            </a:r>
            <a:r>
              <a:rPr lang="en-US" dirty="0" smtClean="0"/>
              <a:t>  Do you take </a:t>
            </a:r>
            <a:r>
              <a:rPr lang="en-US" u="sng" dirty="0" smtClean="0"/>
              <a:t>CREAM</a:t>
            </a:r>
            <a:r>
              <a:rPr lang="en-US" dirty="0" smtClean="0"/>
              <a:t> in your </a:t>
            </a:r>
            <a:r>
              <a:rPr lang="en-US" u="sng" dirty="0" smtClean="0"/>
              <a:t>cof</a:t>
            </a:r>
            <a:r>
              <a:rPr lang="en-US" dirty="0" smtClean="0"/>
              <a:t>fee?</a:t>
            </a:r>
            <a:endParaRPr lang="es-AR" dirty="0" smtClean="0"/>
          </a:p>
          <a:p>
            <a:endParaRPr lang="es-ES_tradnl" dirty="0"/>
          </a:p>
        </p:txBody>
      </p:sp>
      <p:pic>
        <p:nvPicPr>
          <p:cNvPr id="4" name="3 Imagen" descr="h2.jpg"/>
          <p:cNvPicPr>
            <a:picLocks noChangeAspect="1"/>
          </p:cNvPicPr>
          <p:nvPr/>
        </p:nvPicPr>
        <p:blipFill>
          <a:blip r:embed="rId2" cstate="print"/>
          <a:stretch>
            <a:fillRect/>
          </a:stretch>
        </p:blipFill>
        <p:spPr>
          <a:xfrm>
            <a:off x="6215074" y="4643446"/>
            <a:ext cx="2143125" cy="177641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9" presetClass="entr" presetSubtype="0" decel="100000"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p:cTn id="16"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7"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8"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circle(in)">
                                      <p:cBhvr>
                                        <p:cTn id="24" dur="2000"/>
                                        <p:tgtEl>
                                          <p:spTgt spid="3">
                                            <p:txEl>
                                              <p:pRg st="3" end="3"/>
                                            </p:txEl>
                                          </p:spTgt>
                                        </p:tgtEl>
                                      </p:cBhvr>
                                    </p:animEffect>
                                  </p:childTnLst>
                                </p:cTn>
                              </p:par>
                              <p:par>
                                <p:cTn id="25" presetID="6" presetClass="entr" presetSubtype="16"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circle(in)">
                                      <p:cBhvr>
                                        <p:cTn id="3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US" b="1" dirty="0" smtClean="0"/>
              <a:t>High Rise (A Rising Tone)</a:t>
            </a:r>
            <a:r>
              <a:rPr lang="es-AR" dirty="0" smtClean="0"/>
              <a:t/>
            </a:r>
            <a:br>
              <a:rPr lang="es-AR" dirty="0" smtClean="0"/>
            </a:br>
            <a:endParaRPr lang="es-ES_tradnl" dirty="0"/>
          </a:p>
        </p:txBody>
      </p:sp>
      <p:sp>
        <p:nvSpPr>
          <p:cNvPr id="3" name="2 Marcador de contenido"/>
          <p:cNvSpPr>
            <a:spLocks noGrp="1"/>
          </p:cNvSpPr>
          <p:nvPr>
            <p:ph sz="quarter" idx="1"/>
          </p:nvPr>
        </p:nvSpPr>
        <p:spPr/>
        <p:txBody>
          <a:bodyPr/>
          <a:lstStyle/>
          <a:p>
            <a:r>
              <a:rPr lang="en-US" dirty="0" smtClean="0"/>
              <a:t>a) I'm </a:t>
            </a:r>
            <a:r>
              <a:rPr lang="en-US" u="sng" dirty="0" smtClean="0"/>
              <a:t>ta</a:t>
            </a:r>
            <a:r>
              <a:rPr lang="en-US" dirty="0" smtClean="0"/>
              <a:t>king up </a:t>
            </a:r>
            <a:r>
              <a:rPr lang="en-US" u="sng" dirty="0" err="1" smtClean="0"/>
              <a:t>TA</a:t>
            </a:r>
            <a:r>
              <a:rPr lang="en-US" dirty="0" err="1" smtClean="0"/>
              <a:t>xidermy</a:t>
            </a:r>
            <a:r>
              <a:rPr lang="en-US" dirty="0" smtClean="0"/>
              <a:t> this </a:t>
            </a:r>
            <a:r>
              <a:rPr lang="en-US" u="sng" dirty="0" smtClean="0"/>
              <a:t>au</a:t>
            </a:r>
            <a:r>
              <a:rPr lang="en-US" dirty="0" smtClean="0"/>
              <a:t>tumn.</a:t>
            </a:r>
            <a:br>
              <a:rPr lang="en-US" dirty="0" smtClean="0"/>
            </a:br>
            <a:r>
              <a:rPr lang="en-US" dirty="0" smtClean="0"/>
              <a:t>b) </a:t>
            </a:r>
            <a:r>
              <a:rPr lang="en-US" u="sng" dirty="0" smtClean="0"/>
              <a:t>Ta</a:t>
            </a:r>
            <a:r>
              <a:rPr lang="en-US" dirty="0" smtClean="0"/>
              <a:t>king up </a:t>
            </a:r>
            <a:r>
              <a:rPr lang="en-US" u="sng" dirty="0" smtClean="0"/>
              <a:t>WHAT?</a:t>
            </a:r>
            <a:r>
              <a:rPr lang="en-US" dirty="0" smtClean="0"/>
              <a:t> (clarification)</a:t>
            </a:r>
            <a:endParaRPr lang="es-AR" dirty="0" smtClean="0"/>
          </a:p>
          <a:p>
            <a:r>
              <a:rPr lang="en-US" dirty="0" smtClean="0"/>
              <a:t>a) She </a:t>
            </a:r>
            <a:r>
              <a:rPr lang="en-US" u="sng" dirty="0" smtClean="0"/>
              <a:t>passed</a:t>
            </a:r>
            <a:r>
              <a:rPr lang="en-US" dirty="0" smtClean="0"/>
              <a:t> her </a:t>
            </a:r>
            <a:r>
              <a:rPr lang="en-US" dirty="0" err="1" smtClean="0"/>
              <a:t>DRIving</a:t>
            </a:r>
            <a:r>
              <a:rPr lang="en-US" dirty="0" smtClean="0"/>
              <a:t> </a:t>
            </a:r>
            <a:r>
              <a:rPr lang="en-US" u="sng" dirty="0" smtClean="0"/>
              <a:t>test.</a:t>
            </a:r>
            <a:r>
              <a:rPr lang="en-US" dirty="0" smtClean="0"/>
              <a:t/>
            </a:r>
            <a:br>
              <a:rPr lang="en-US" dirty="0" smtClean="0"/>
            </a:br>
            <a:r>
              <a:rPr lang="en-US" dirty="0" smtClean="0"/>
              <a:t>b) She </a:t>
            </a:r>
            <a:r>
              <a:rPr lang="en-US" u="sng" dirty="0" smtClean="0"/>
              <a:t>PASSED?</a:t>
            </a:r>
            <a:r>
              <a:rPr lang="en-US" dirty="0" smtClean="0"/>
              <a:t> (disbelief)</a:t>
            </a:r>
            <a:endParaRPr lang="es-AR" dirty="0" smtClean="0"/>
          </a:p>
          <a:p>
            <a:endParaRPr lang="es-ES_tradnl" dirty="0"/>
          </a:p>
        </p:txBody>
      </p:sp>
      <p:pic>
        <p:nvPicPr>
          <p:cNvPr id="4" name="3 Imagen" descr="w4.jpg"/>
          <p:cNvPicPr>
            <a:picLocks noChangeAspect="1"/>
          </p:cNvPicPr>
          <p:nvPr/>
        </p:nvPicPr>
        <p:blipFill>
          <a:blip r:embed="rId2" cstate="print"/>
          <a:stretch>
            <a:fillRect/>
          </a:stretch>
        </p:blipFill>
        <p:spPr>
          <a:xfrm>
            <a:off x="5072066" y="3643314"/>
            <a:ext cx="2714644" cy="240506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linds(horizontal)">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US" b="1" dirty="0" smtClean="0"/>
              <a:t>Fall Rise (followed by Fall)</a:t>
            </a:r>
            <a:r>
              <a:rPr lang="es-AR" dirty="0" smtClean="0"/>
              <a:t/>
            </a:r>
            <a:br>
              <a:rPr lang="es-AR" dirty="0" smtClean="0"/>
            </a:br>
            <a:endParaRPr lang="es-ES_tradnl" dirty="0"/>
          </a:p>
        </p:txBody>
      </p:sp>
      <p:sp>
        <p:nvSpPr>
          <p:cNvPr id="4" name="3 Marcador de contenido"/>
          <p:cNvSpPr>
            <a:spLocks noGrp="1"/>
          </p:cNvSpPr>
          <p:nvPr>
            <p:ph sz="quarter" idx="1"/>
          </p:nvPr>
        </p:nvSpPr>
        <p:spPr/>
        <p:txBody>
          <a:bodyPr/>
          <a:lstStyle/>
          <a:p>
            <a:r>
              <a:rPr lang="es-AR" dirty="0" smtClean="0"/>
              <a:t>·</a:t>
            </a:r>
            <a:r>
              <a:rPr lang="en-US" dirty="0" smtClean="0"/>
              <a:t>  </a:t>
            </a:r>
            <a:r>
              <a:rPr lang="en-US" u="sng" dirty="0" smtClean="0"/>
              <a:t>Pri</a:t>
            </a:r>
            <a:r>
              <a:rPr lang="en-US" dirty="0" smtClean="0"/>
              <a:t>vate </a:t>
            </a:r>
            <a:r>
              <a:rPr lang="en-US" dirty="0" err="1" smtClean="0"/>
              <a:t>enter</a:t>
            </a:r>
            <a:r>
              <a:rPr lang="en-US" u="sng" dirty="0" err="1" smtClean="0"/>
              <a:t>PRISE</a:t>
            </a:r>
            <a:r>
              <a:rPr lang="en-US" dirty="0" smtClean="0"/>
              <a:t> / is </a:t>
            </a:r>
            <a:r>
              <a:rPr lang="en-US" u="sng" dirty="0" smtClean="0"/>
              <a:t>al</a:t>
            </a:r>
            <a:r>
              <a:rPr lang="en-US" dirty="0" smtClean="0"/>
              <a:t>ways </a:t>
            </a:r>
            <a:r>
              <a:rPr lang="en-US" u="sng" dirty="0" err="1" smtClean="0"/>
              <a:t>EF</a:t>
            </a:r>
            <a:r>
              <a:rPr lang="en-US" dirty="0" err="1" smtClean="0"/>
              <a:t>ficient</a:t>
            </a:r>
            <a:r>
              <a:rPr lang="en-US" dirty="0" smtClean="0"/>
              <a:t>.</a:t>
            </a:r>
            <a:endParaRPr lang="es-AR" dirty="0" smtClean="0"/>
          </a:p>
          <a:p>
            <a:r>
              <a:rPr lang="es-AR" dirty="0" smtClean="0"/>
              <a:t>·</a:t>
            </a:r>
            <a:r>
              <a:rPr lang="en-US" dirty="0" smtClean="0"/>
              <a:t>  A </a:t>
            </a:r>
            <a:r>
              <a:rPr lang="en-US" u="sng" dirty="0" smtClean="0"/>
              <a:t>quick</a:t>
            </a:r>
            <a:r>
              <a:rPr lang="en-US" dirty="0" smtClean="0"/>
              <a:t> tour of the </a:t>
            </a:r>
            <a:r>
              <a:rPr lang="en-US" u="sng" dirty="0" err="1" smtClean="0"/>
              <a:t>CI</a:t>
            </a:r>
            <a:r>
              <a:rPr lang="en-US" dirty="0" err="1" smtClean="0"/>
              <a:t>ty</a:t>
            </a:r>
            <a:r>
              <a:rPr lang="en-US" dirty="0" smtClean="0"/>
              <a:t> / would be </a:t>
            </a:r>
            <a:r>
              <a:rPr lang="en-US" u="sng" dirty="0" smtClean="0"/>
              <a:t>NICE</a:t>
            </a:r>
            <a:r>
              <a:rPr lang="en-US" dirty="0" smtClean="0"/>
              <a:t>.</a:t>
            </a:r>
            <a:endParaRPr lang="es-AR" dirty="0" smtClean="0"/>
          </a:p>
          <a:p>
            <a:r>
              <a:rPr lang="es-AR" dirty="0" smtClean="0"/>
              <a:t>·</a:t>
            </a:r>
            <a:r>
              <a:rPr lang="en-US" dirty="0" smtClean="0"/>
              <a:t>  </a:t>
            </a:r>
            <a:r>
              <a:rPr lang="en-US" dirty="0" err="1" smtClean="0"/>
              <a:t>Pre</a:t>
            </a:r>
            <a:r>
              <a:rPr lang="en-US" u="sng" dirty="0" err="1" smtClean="0"/>
              <a:t>SU</a:t>
            </a:r>
            <a:r>
              <a:rPr lang="en-US" dirty="0" err="1" smtClean="0"/>
              <a:t>mably</a:t>
            </a:r>
            <a:r>
              <a:rPr lang="en-US" dirty="0" smtClean="0"/>
              <a:t> / he </a:t>
            </a:r>
            <a:r>
              <a:rPr lang="en-US" u="sng" dirty="0" smtClean="0"/>
              <a:t>thinks</a:t>
            </a:r>
            <a:r>
              <a:rPr lang="en-US" dirty="0" smtClean="0"/>
              <a:t> he </a:t>
            </a:r>
            <a:r>
              <a:rPr lang="en-US" u="sng" dirty="0" smtClean="0"/>
              <a:t>CAN.</a:t>
            </a:r>
            <a:endParaRPr lang="es-AR" dirty="0" smtClean="0"/>
          </a:p>
          <a:p>
            <a:r>
              <a:rPr lang="es-AR" dirty="0" smtClean="0"/>
              <a:t>·</a:t>
            </a:r>
            <a:r>
              <a:rPr lang="en-US" dirty="0" smtClean="0"/>
              <a:t>  </a:t>
            </a:r>
            <a:r>
              <a:rPr lang="en-US" u="sng" dirty="0" smtClean="0"/>
              <a:t>U</a:t>
            </a:r>
            <a:r>
              <a:rPr lang="en-US" dirty="0" smtClean="0"/>
              <a:t>sually / he </a:t>
            </a:r>
            <a:r>
              <a:rPr lang="en-US" u="sng" dirty="0" smtClean="0"/>
              <a:t>comes</a:t>
            </a:r>
            <a:r>
              <a:rPr lang="en-US" dirty="0" smtClean="0"/>
              <a:t> on </a:t>
            </a:r>
            <a:r>
              <a:rPr lang="en-US" u="sng" dirty="0" err="1" smtClean="0"/>
              <a:t>SUN</a:t>
            </a:r>
            <a:r>
              <a:rPr lang="en-US" dirty="0" err="1" smtClean="0"/>
              <a:t>day</a:t>
            </a:r>
            <a:r>
              <a:rPr lang="en-US" dirty="0" smtClean="0"/>
              <a:t>.</a:t>
            </a:r>
            <a:endParaRPr lang="es-AR" dirty="0" smtClean="0"/>
          </a:p>
          <a:p>
            <a:endParaRPr lang="es-ES_tradnl" dirty="0"/>
          </a:p>
        </p:txBody>
      </p:sp>
      <p:sp>
        <p:nvSpPr>
          <p:cNvPr id="5" name="4 Marcador de contenido"/>
          <p:cNvSpPr>
            <a:spLocks noGrp="1"/>
          </p:cNvSpPr>
          <p:nvPr>
            <p:ph sz="quarter" idx="2"/>
          </p:nvPr>
        </p:nvSpPr>
        <p:spPr/>
        <p:txBody>
          <a:bodyPr/>
          <a:lstStyle/>
          <a:p>
            <a:r>
              <a:rPr lang="es-AR" dirty="0" smtClean="0"/>
              <a:t>·</a:t>
            </a:r>
            <a:r>
              <a:rPr lang="en-US" dirty="0" smtClean="0"/>
              <a:t>  </a:t>
            </a:r>
            <a:r>
              <a:rPr lang="en-US" u="sng" dirty="0" smtClean="0"/>
              <a:t>When</a:t>
            </a:r>
            <a:r>
              <a:rPr lang="en-US" dirty="0" smtClean="0"/>
              <a:t> I </a:t>
            </a:r>
            <a:r>
              <a:rPr lang="en-US" u="sng" dirty="0" smtClean="0"/>
              <a:t>passed</a:t>
            </a:r>
            <a:r>
              <a:rPr lang="en-US" dirty="0" smtClean="0"/>
              <a:t> my </a:t>
            </a:r>
            <a:r>
              <a:rPr lang="en-US" u="sng" dirty="0" err="1" smtClean="0"/>
              <a:t>REA</a:t>
            </a:r>
            <a:r>
              <a:rPr lang="en-US" dirty="0" err="1" smtClean="0"/>
              <a:t>ding</a:t>
            </a:r>
            <a:r>
              <a:rPr lang="en-US" dirty="0" smtClean="0"/>
              <a:t> </a:t>
            </a:r>
            <a:r>
              <a:rPr lang="en-US" u="sng" dirty="0" smtClean="0"/>
              <a:t>test</a:t>
            </a:r>
            <a:r>
              <a:rPr lang="en-US" dirty="0" smtClean="0"/>
              <a:t> / I was </a:t>
            </a:r>
            <a:r>
              <a:rPr lang="en-US" u="sng" dirty="0" err="1" smtClean="0"/>
              <a:t>VE</a:t>
            </a:r>
            <a:r>
              <a:rPr lang="en-US" dirty="0" err="1" smtClean="0"/>
              <a:t>ry</a:t>
            </a:r>
            <a:r>
              <a:rPr lang="en-US" dirty="0" smtClean="0"/>
              <a:t> </a:t>
            </a:r>
            <a:r>
              <a:rPr lang="en-US" u="sng" dirty="0" smtClean="0"/>
              <a:t>hap</a:t>
            </a:r>
            <a:r>
              <a:rPr lang="en-US" dirty="0" smtClean="0"/>
              <a:t>py.</a:t>
            </a:r>
            <a:endParaRPr lang="es-AR" dirty="0" smtClean="0"/>
          </a:p>
          <a:p>
            <a:r>
              <a:rPr lang="es-AR" dirty="0" smtClean="0"/>
              <a:t>·</a:t>
            </a:r>
            <a:r>
              <a:rPr lang="en-US" dirty="0" smtClean="0"/>
              <a:t>  If you </a:t>
            </a:r>
            <a:r>
              <a:rPr lang="en-US" u="sng" dirty="0" smtClean="0"/>
              <a:t>SEE</a:t>
            </a:r>
            <a:r>
              <a:rPr lang="en-US" dirty="0" smtClean="0"/>
              <a:t> him / </a:t>
            </a:r>
            <a:r>
              <a:rPr lang="en-US" u="sng" dirty="0" smtClean="0"/>
              <a:t>give</a:t>
            </a:r>
            <a:r>
              <a:rPr lang="en-US" dirty="0" smtClean="0"/>
              <a:t> my </a:t>
            </a:r>
            <a:r>
              <a:rPr lang="en-US" u="sng" dirty="0" err="1" smtClean="0"/>
              <a:t>MES</a:t>
            </a:r>
            <a:r>
              <a:rPr lang="en-US" dirty="0" err="1" smtClean="0"/>
              <a:t>sage</a:t>
            </a:r>
            <a:endParaRPr lang="es-ES_trad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diamond(in)">
                                      <p:cBhvr>
                                        <p:cTn id="14" dur="2000"/>
                                        <p:tgtEl>
                                          <p:spTgt spid="4">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blinds(horizontal)">
                                      <p:cBhvr>
                                        <p:cTn id="19" dur="500"/>
                                        <p:tgtEl>
                                          <p:spTgt spid="4">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5" presetClass="entr" presetSubtype="0" fill="hold" nodeType="click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anim calcmode="lin" valueType="num">
                                      <p:cBhvr>
                                        <p:cTn id="24" dur="1000" fill="hold"/>
                                        <p:tgtEl>
                                          <p:spTgt spid="4">
                                            <p:txEl>
                                              <p:pRg st="3" end="3"/>
                                            </p:txEl>
                                          </p:spTgt>
                                        </p:tgtEl>
                                        <p:attrNameLst>
                                          <p:attrName>ppt_w</p:attrName>
                                        </p:attrNameLst>
                                      </p:cBhvr>
                                      <p:tavLst>
                                        <p:tav tm="0">
                                          <p:val>
                                            <p:strVal val="#ppt_w*0.70"/>
                                          </p:val>
                                        </p:tav>
                                        <p:tav tm="100000">
                                          <p:val>
                                            <p:strVal val="#ppt_w"/>
                                          </p:val>
                                        </p:tav>
                                      </p:tavLst>
                                    </p:anim>
                                    <p:anim calcmode="lin" valueType="num">
                                      <p:cBhvr>
                                        <p:cTn id="25" dur="1000" fill="hold"/>
                                        <p:tgtEl>
                                          <p:spTgt spid="4">
                                            <p:txEl>
                                              <p:pRg st="3" end="3"/>
                                            </p:txEl>
                                          </p:spTgt>
                                        </p:tgtEl>
                                        <p:attrNameLst>
                                          <p:attrName>ppt_h</p:attrName>
                                        </p:attrNameLst>
                                      </p:cBhvr>
                                      <p:tavLst>
                                        <p:tav tm="0">
                                          <p:val>
                                            <p:strVal val="#ppt_h"/>
                                          </p:val>
                                        </p:tav>
                                        <p:tav tm="100000">
                                          <p:val>
                                            <p:strVal val="#ppt_h"/>
                                          </p:val>
                                        </p:tav>
                                      </p:tavLst>
                                    </p:anim>
                                    <p:animEffect transition="in" filter="fade">
                                      <p:cBhvr>
                                        <p:cTn id="26" dur="1000"/>
                                        <p:tgtEl>
                                          <p:spTgt spid="4">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animEffect transition="in" filter="box(in)">
                                      <p:cBhvr>
                                        <p:cTn id="31" dur="500"/>
                                        <p:tgtEl>
                                          <p:spTgt spid="5">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nodeType="clickEffect">
                                  <p:stCondLst>
                                    <p:cond delay="0"/>
                                  </p:stCondLst>
                                  <p:childTnLst>
                                    <p:set>
                                      <p:cBhvr>
                                        <p:cTn id="35" dur="1" fill="hold">
                                          <p:stCondLst>
                                            <p:cond delay="0"/>
                                          </p:stCondLst>
                                        </p:cTn>
                                        <p:tgtEl>
                                          <p:spTgt spid="5">
                                            <p:txEl>
                                              <p:pRg st="1" end="1"/>
                                            </p:txEl>
                                          </p:spTgt>
                                        </p:tgtEl>
                                        <p:attrNameLst>
                                          <p:attrName>style.visibility</p:attrName>
                                        </p:attrNameLst>
                                      </p:cBhvr>
                                      <p:to>
                                        <p:strVal val="visible"/>
                                      </p:to>
                                    </p:set>
                                    <p:animEffect transition="in" filter="circle(in)">
                                      <p:cBhvr>
                                        <p:cTn id="36" dur="2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199</TotalTime>
  <Words>297</Words>
  <Application>Microsoft Office PowerPoint</Application>
  <PresentationFormat>Presentación en pantalla (4:3)</PresentationFormat>
  <Paragraphs>57</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Mirador</vt:lpstr>
      <vt:lpstr>TONE GROUP (OR TONE UNIT)  </vt:lpstr>
      <vt:lpstr>TONE</vt:lpstr>
      <vt:lpstr>Fall (A Falling Tone) </vt:lpstr>
      <vt:lpstr>Presentación de PowerPoint</vt:lpstr>
      <vt:lpstr>Presentación de PowerPoint</vt:lpstr>
      <vt:lpstr>Low Rise (A Rising Tone) </vt:lpstr>
      <vt:lpstr>Presentación de PowerPoint</vt:lpstr>
      <vt:lpstr>High Rise (A Rising Tone) </vt:lpstr>
      <vt:lpstr>Fall Rise (followed by Fall) </vt:lpstr>
      <vt:lpstr>Presentación de PowerPoint</vt:lpstr>
      <vt:lpstr>Fall-rise + Low Rise </vt:lpstr>
      <vt:lpstr>   Fall + Fall</vt:lpstr>
      <vt:lpstr>Presentación de PowerPoint</vt:lpstr>
    </vt:vector>
  </TitlesOfParts>
  <Company>Windows XP Colossus Edition 2 Reloaded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TONE GROUP (OR TONE UNIT)  </dc:title>
  <dc:creator>Colossus User</dc:creator>
  <cp:lastModifiedBy>Your User Name</cp:lastModifiedBy>
  <cp:revision>20</cp:revision>
  <dcterms:created xsi:type="dcterms:W3CDTF">2011-12-06T19:06:00Z</dcterms:created>
  <dcterms:modified xsi:type="dcterms:W3CDTF">2011-12-13T21:03:11Z</dcterms:modified>
</cp:coreProperties>
</file>